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ksti kohatäide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ksti kohatäide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ldi kohatäide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ealkiri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PAIK-NET</a:t>
            </a:r>
          </a:p>
        </p:txBody>
      </p:sp>
      <p:sp>
        <p:nvSpPr>
          <p:cNvPr id="113" name="Alapealkiri 2"/>
          <p:cNvSpPr>
            <a:spLocks noGrp="1"/>
          </p:cNvSpPr>
          <p:nvPr>
            <p:ph type="subTitle" sz="half" idx="1"/>
          </p:nvPr>
        </p:nvSpPr>
        <p:spPr>
          <a:xfrm>
            <a:off x="1524000" y="3602037"/>
            <a:ext cx="9144000" cy="286978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200"/>
            </a:pPr>
            <a:r>
              <a:t>PAIK Women Resource Center</a:t>
            </a:r>
          </a:p>
          <a:p>
            <a:pPr>
              <a:lnSpc>
                <a:spcPct val="81000"/>
              </a:lnSpc>
              <a:defRPr sz="2200"/>
            </a:pPr>
            <a:endParaRPr/>
          </a:p>
          <a:p>
            <a:pPr>
              <a:lnSpc>
                <a:spcPct val="81000"/>
              </a:lnSpc>
              <a:defRPr sz="2200"/>
            </a:pPr>
            <a:endParaRPr/>
          </a:p>
          <a:p>
            <a:pPr>
              <a:lnSpc>
                <a:spcPct val="81000"/>
              </a:lnSpc>
              <a:defRPr sz="2200"/>
            </a:pPr>
            <a:endParaRPr/>
          </a:p>
          <a:p>
            <a:pPr>
              <a:lnSpc>
                <a:spcPct val="81000"/>
              </a:lnSpc>
              <a:defRPr sz="2200"/>
            </a:pPr>
            <a:endParaRPr/>
          </a:p>
          <a:p>
            <a:pPr>
              <a:lnSpc>
                <a:spcPct val="81000"/>
              </a:lnSpc>
              <a:defRPr sz="2200"/>
            </a:pPr>
            <a:r>
              <a:t>Kertu Langinen</a:t>
            </a:r>
          </a:p>
          <a:p>
            <a:pPr>
              <a:lnSpc>
                <a:spcPct val="81000"/>
              </a:lnSpc>
              <a:defRPr sz="2200"/>
            </a:pPr>
            <a:r>
              <a:t>04.04.2022</a:t>
            </a:r>
          </a:p>
        </p:txBody>
      </p:sp>
      <p:pic>
        <p:nvPicPr>
          <p:cNvPr id="114" name="Pilt 3" descr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0" y="3001991"/>
            <a:ext cx="2696834" cy="3595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ealkiri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r>
              <a:t>Kertu Langinen – entrepreneur in rural area</a:t>
            </a:r>
          </a:p>
        </p:txBody>
      </p:sp>
      <p:pic>
        <p:nvPicPr>
          <p:cNvPr id="117" name="Sisu kohatäide 4" descr="Sisu kohatä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375" y="1690688"/>
            <a:ext cx="2035948" cy="301574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isu kohatäide 5"/>
          <p:cNvSpPr>
            <a:spLocks noGrp="1"/>
          </p:cNvSpPr>
          <p:nvPr>
            <p:ph type="body" sz="half" idx="1"/>
          </p:nvPr>
        </p:nvSpPr>
        <p:spPr>
          <a:xfrm>
            <a:off x="1393793" y="1825625"/>
            <a:ext cx="5299971" cy="4351338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Born in rural area in Estonia</a:t>
            </a:r>
          </a:p>
          <a:p>
            <a:pPr>
              <a:defRPr sz="2500"/>
            </a:pPr>
            <a:r>
              <a:t>Lived abroad</a:t>
            </a:r>
          </a:p>
          <a:p>
            <a:pPr>
              <a:defRPr sz="2500"/>
            </a:pPr>
            <a:r>
              <a:t>Came back with my family to live in my birthplace</a:t>
            </a:r>
          </a:p>
          <a:p>
            <a:pPr>
              <a:defRPr sz="2500"/>
            </a:pPr>
            <a:r>
              <a:t>Didn´t want to go to work far away – only option to find something that I could do at home.</a:t>
            </a:r>
          </a:p>
          <a:p>
            <a:pPr>
              <a:defRPr sz="2500"/>
            </a:pPr>
            <a:r>
              <a:t>Educated myself and found support from diferent groups (PAIK-NET)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alkiri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PAIK-NET main activities       </a:t>
            </a:r>
          </a:p>
        </p:txBody>
      </p:sp>
      <p:sp>
        <p:nvSpPr>
          <p:cNvPr id="121" name="Sisu kohatäid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Information center was established in 08.03.2011</a:t>
            </a:r>
          </a:p>
          <a:p>
            <a:r>
              <a:t>Operates in Tamsalu with PAIK LEADER local action group.</a:t>
            </a:r>
          </a:p>
          <a:p>
            <a:r>
              <a:t>Cooperation and mentoring NGO ETNA Estonia</a:t>
            </a:r>
          </a:p>
          <a:p>
            <a:r>
              <a:t>PAIK-NET is for local women and their networks to practice entrepreneurship in the area.</a:t>
            </a:r>
          </a:p>
          <a:p>
            <a:r>
              <a:t>Trainings, study days, study trips</a:t>
            </a:r>
          </a:p>
          <a:p>
            <a:r>
              <a:t>ETNA Microcredit programme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alkiri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Measures: Local meetings in PAIK-NET</a:t>
            </a:r>
            <a:br/>
            <a:endParaRPr/>
          </a:p>
        </p:txBody>
      </p:sp>
      <p:sp>
        <p:nvSpPr>
          <p:cNvPr id="124" name="Sisu kohatäid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 of support options (LEADER and other support schemes)</a:t>
            </a:r>
          </a:p>
          <a:p>
            <a:r>
              <a:t>To collect information about women in te area</a:t>
            </a:r>
          </a:p>
          <a:p>
            <a:r>
              <a:t>Joint marketing of products - fairs, food networks</a:t>
            </a:r>
          </a:p>
        </p:txBody>
      </p:sp>
      <p:pic>
        <p:nvPicPr>
          <p:cNvPr id="125" name="Pilt 5" descr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56" y="3524849"/>
            <a:ext cx="2301457" cy="3068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lt 6" descr="Pil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50" y="3524848"/>
            <a:ext cx="2678502" cy="3124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lt 7" descr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56" y="3772618"/>
            <a:ext cx="3761118" cy="2820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ealkiri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Measures: Organizing trainings, information days</a:t>
            </a:r>
          </a:p>
        </p:txBody>
      </p:sp>
      <p:sp>
        <p:nvSpPr>
          <p:cNvPr id="130" name="Sisu kohatäid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Entrepreneurship training (starting a business, support opportunities)</a:t>
            </a:r>
          </a:p>
          <a:p>
            <a:r>
              <a:t>Local food trainings, picnics, etc.</a:t>
            </a:r>
          </a:p>
        </p:txBody>
      </p:sp>
      <p:pic>
        <p:nvPicPr>
          <p:cNvPr id="131" name="Pilt 6" descr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4" y="3880492"/>
            <a:ext cx="3052061" cy="2027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lt 9" descr="Pil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809" y="3774830"/>
            <a:ext cx="3023168" cy="2266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lt 10" descr="Pil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782" y="3703835"/>
            <a:ext cx="3060051" cy="238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ealkiri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Measure: Study trips and cooperation</a:t>
            </a:r>
            <a:br/>
            <a:endParaRPr/>
          </a:p>
        </p:txBody>
      </p:sp>
      <p:sp>
        <p:nvSpPr>
          <p:cNvPr id="136" name="Sisu kohatäide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Cooperation with ETNA network</a:t>
            </a:r>
          </a:p>
          <a:p>
            <a:r>
              <a:t>Study trips in Estonia, Latvia, Finland, Sweden, Moldova and Georgia</a:t>
            </a:r>
          </a:p>
        </p:txBody>
      </p:sp>
      <p:pic>
        <p:nvPicPr>
          <p:cNvPr id="137" name="Pilt 6" descr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61" y="2980421"/>
            <a:ext cx="2432676" cy="3654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lt 7" descr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447" y="3094007"/>
            <a:ext cx="2732417" cy="364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lt 8" descr="Pil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54" y="3647540"/>
            <a:ext cx="3804235" cy="2536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116"/>
          </a:xfrm>
          <a:prstGeom prst="rect">
            <a:avLst/>
          </a:prstGeom>
        </p:spPr>
        <p:txBody>
          <a:bodyPr/>
          <a:lstStyle/>
          <a:p>
            <a:pPr defTabSz="896111">
              <a:defRPr sz="2646"/>
            </a:pPr>
            <a:r>
              <a:t>Examples:</a:t>
            </a:r>
            <a:br/>
            <a:endParaRPr/>
          </a:p>
        </p:txBody>
      </p:sp>
      <p:sp>
        <p:nvSpPr>
          <p:cNvPr id="142" name="Sisu kohatäid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Cooperation project with Swedesh and Latvian information centers for women – project „Cultural heritage of Women and Entrepreneurship“</a:t>
            </a:r>
          </a:p>
          <a:p>
            <a:pPr>
              <a:defRPr sz="2400"/>
            </a:pPr>
            <a:r>
              <a:t>Development of cooperation and networking, acquaintance with other information centers and programs for women entrepreneurs, joint discussion groups</a:t>
            </a:r>
          </a:p>
        </p:txBody>
      </p:sp>
      <p:pic>
        <p:nvPicPr>
          <p:cNvPr id="143" name="Pilt 3" descr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3251200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lt 5" descr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045" y="3877409"/>
            <a:ext cx="3305908" cy="2479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lt 7" descr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25885" y="4092085"/>
            <a:ext cx="2960078" cy="2220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ealkiri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6368882" cy="891714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Measure: ETNA Microcredit programme</a:t>
            </a:r>
            <a:br/>
            <a:endParaRPr/>
          </a:p>
        </p:txBody>
      </p:sp>
      <p:sp>
        <p:nvSpPr>
          <p:cNvPr id="148" name="Sisu kohatäide 2"/>
          <p:cNvSpPr>
            <a:spLocks noGrp="1"/>
          </p:cNvSpPr>
          <p:nvPr>
            <p:ph type="body" sz="half" idx="1"/>
          </p:nvPr>
        </p:nvSpPr>
        <p:spPr>
          <a:xfrm>
            <a:off x="5246701" y="1793288"/>
            <a:ext cx="6108687" cy="4067762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spcBef>
                <a:spcPts val="900"/>
              </a:spcBef>
              <a:defRPr sz="2470"/>
            </a:pPr>
            <a:r>
              <a:t>Our Pandivere group has been along from the beginning</a:t>
            </a:r>
          </a:p>
          <a:p>
            <a:pPr marL="217170" indent="-217170" defTabSz="868680">
              <a:spcBef>
                <a:spcPts val="900"/>
              </a:spcBef>
              <a:defRPr sz="2470"/>
            </a:pPr>
            <a:r>
              <a:t>6 members in 2022</a:t>
            </a:r>
          </a:p>
          <a:p>
            <a:pPr marL="217170" indent="-217170" defTabSz="868680">
              <a:spcBef>
                <a:spcPts val="900"/>
              </a:spcBef>
              <a:defRPr sz="2470"/>
            </a:pPr>
            <a:r>
              <a:t>Loan for group members – to build greenhouse, renovation of production facilities, purchase of beekeeping equipment, purchase of felting machine, purchase of an apple juice press</a:t>
            </a:r>
          </a:p>
          <a:p>
            <a:pPr marL="217170" indent="-217170" defTabSz="868680">
              <a:spcBef>
                <a:spcPts val="900"/>
              </a:spcBef>
              <a:defRPr sz="2470"/>
            </a:pPr>
            <a:r>
              <a:t>Joint events – trainings, study trips, Entertainment events</a:t>
            </a:r>
          </a:p>
        </p:txBody>
      </p:sp>
      <p:sp>
        <p:nvSpPr>
          <p:cNvPr id="149" name="Teksti kohatäide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pic>
        <p:nvPicPr>
          <p:cNvPr id="150" name="Pilt 9" descr="Pil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8" y="1711170"/>
            <a:ext cx="1455198" cy="1455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lt 11" descr="Pil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92" y="2862305"/>
            <a:ext cx="1058581" cy="159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lt 13" descr="Pil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11" y="4089158"/>
            <a:ext cx="1419928" cy="1419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lt 17" descr="Pilt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662" y="4005781"/>
            <a:ext cx="1253331" cy="1683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lt 19" descr="Pilt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889" y="1540516"/>
            <a:ext cx="1010150" cy="1496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lt 21" descr="Pilt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272" y="2488958"/>
            <a:ext cx="1615864" cy="160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ealkiri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Thank You!</a:t>
            </a:r>
          </a:p>
        </p:txBody>
      </p:sp>
      <p:pic>
        <p:nvPicPr>
          <p:cNvPr id="158" name="Sisu kohatäide 3" descr="Sisu kohatä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78" y="1610788"/>
            <a:ext cx="5801784" cy="4351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'i kujundus">
  <a:themeElements>
    <a:clrScheme name="Office'i kujund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'i kujundu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'i kujundus">
  <a:themeElements>
    <a:clrScheme name="Office'i kujund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'i kujundu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Bredbild</PresentationFormat>
  <Paragraphs>40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Office'i kujundus</vt:lpstr>
      <vt:lpstr>PAIK-NET</vt:lpstr>
      <vt:lpstr>Kertu Langinen – entrepreneur in rural area</vt:lpstr>
      <vt:lpstr>PAIK-NET main activities       </vt:lpstr>
      <vt:lpstr>Measures: Local meetings in PAIK-NET </vt:lpstr>
      <vt:lpstr>Measures: Organizing trainings, information days</vt:lpstr>
      <vt:lpstr>Measure: Study trips and cooperation </vt:lpstr>
      <vt:lpstr>Examples: </vt:lpstr>
      <vt:lpstr>Measure: ETNA Microcredit programme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PAIK-NET</dc:title>
  <dc:creator>Britt-Marie</dc:creator>
  <cp:lastModifiedBy>Britt-Marie Söderberg Torstensson</cp:lastModifiedBy>
  <cp:revision>1</cp:revision>
  <dcterms:modified xsi:type="dcterms:W3CDTF">2022-04-04T07:44:18Z</dcterms:modified>
</cp:coreProperties>
</file>