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1E5"/>
          </a:solidFill>
        </a:fill>
      </a:tcStyle>
    </a:wholeTbl>
    <a:band2H>
      <a:tcTxStyle/>
      <a:tcStyle>
        <a:tcBdr/>
        <a:fill>
          <a:solidFill>
            <a:srgbClr val="EFF1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D3CD"/>
          </a:solidFill>
        </a:fill>
      </a:tcStyle>
    </a:wholeTbl>
    <a:band2H>
      <a:tcTxStyle/>
      <a:tcStyle>
        <a:tcBdr/>
        <a:fill>
          <a:solidFill>
            <a:srgbClr val="F4EA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DDA"/>
          </a:solidFill>
        </a:fill>
      </a:tcStyle>
    </a:wholeTbl>
    <a:band2H>
      <a:tcTxStyle/>
      <a:tcStyle>
        <a:tcBdr/>
        <a:fill>
          <a:solidFill>
            <a:srgbClr val="F0EF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1143000" y="685800"/>
            <a:ext cx="4572000" cy="3429000"/>
          </a:xfrm>
          <a:prstGeom prst="rect">
            <a:avLst/>
          </a:prstGeom>
        </p:spPr>
        <p:txBody>
          <a:bodyPr/>
          <a:lstStyle/>
          <a:p>
            <a:endParaRPr/>
          </a:p>
        </p:txBody>
      </p:sp>
      <p:sp>
        <p:nvSpPr>
          <p:cNvPr id="278" name="Shape 2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8"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99" name="Body Level One…"/>
          <p:cNvSpPr>
            <a:spLocks noGrp="1"/>
          </p:cNvSpPr>
          <p:nvPr>
            <p:ph type="body" sz="half" idx="1"/>
          </p:nvPr>
        </p:nvSpPr>
        <p:spPr>
          <a:xfrm>
            <a:off x="609479" y="1604519"/>
            <a:ext cx="10972442" cy="18968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PlaceHolder 3"/>
          <p:cNvSpPr>
            <a:spLocks noGrp="1"/>
          </p:cNvSpPr>
          <p:nvPr>
            <p:ph type="body" sz="half" idx="13"/>
          </p:nvPr>
        </p:nvSpPr>
        <p:spPr>
          <a:xfrm>
            <a:off x="609479" y="3682079"/>
            <a:ext cx="10972442" cy="1896841"/>
          </a:xfrm>
          <a:prstGeom prst="rect">
            <a:avLst/>
          </a:prstGeom>
        </p:spPr>
        <p:txBody>
          <a:bodyPr/>
          <a:lstStyle/>
          <a:p>
            <a:pPr>
              <a:defRPr spc="-100"/>
            </a:pPr>
            <a:endParaRPr/>
          </a:p>
        </p:txBody>
      </p:sp>
      <p:sp>
        <p:nvSpPr>
          <p:cNvPr id="10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8"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109" name="Body Level One…"/>
          <p:cNvSpPr>
            <a:spLocks noGrp="1"/>
          </p:cNvSpPr>
          <p:nvPr>
            <p:ph type="body" sz="quarter" idx="1"/>
          </p:nvPr>
        </p:nvSpPr>
        <p:spPr>
          <a:xfrm>
            <a:off x="609479" y="1604519"/>
            <a:ext cx="5354282" cy="18968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PlaceHolder 3"/>
          <p:cNvSpPr/>
          <p:nvPr/>
        </p:nvSpPr>
        <p:spPr>
          <a:xfrm>
            <a:off x="6231959" y="1604519"/>
            <a:ext cx="5354282" cy="1896842"/>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11" name="PlaceHolder 4"/>
          <p:cNvSpPr/>
          <p:nvPr/>
        </p:nvSpPr>
        <p:spPr>
          <a:xfrm>
            <a:off x="609479" y="3682079"/>
            <a:ext cx="5354282" cy="1896841"/>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12" name="PlaceHolder 5"/>
          <p:cNvSpPr>
            <a:spLocks noGrp="1"/>
          </p:cNvSpPr>
          <p:nvPr>
            <p:ph type="body" sz="quarter" idx="13"/>
          </p:nvPr>
        </p:nvSpPr>
        <p:spPr>
          <a:xfrm>
            <a:off x="6231959" y="3682079"/>
            <a:ext cx="5354282" cy="1896841"/>
          </a:xfrm>
          <a:prstGeom prst="rect">
            <a:avLst/>
          </a:prstGeom>
        </p:spPr>
        <p:txBody>
          <a:bodyPr/>
          <a:lstStyle/>
          <a:p>
            <a:pPr>
              <a:defRPr spc="-100"/>
            </a:pPr>
            <a:endParaRPr/>
          </a:p>
        </p:txBody>
      </p:sp>
      <p:sp>
        <p:nvSpPr>
          <p:cNvPr id="1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20"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121" name="Body Level One…"/>
          <p:cNvSpPr>
            <a:spLocks noGrp="1"/>
          </p:cNvSpPr>
          <p:nvPr>
            <p:ph type="body" sz="quarter" idx="1"/>
          </p:nvPr>
        </p:nvSpPr>
        <p:spPr>
          <a:xfrm>
            <a:off x="609479" y="1604519"/>
            <a:ext cx="3533042" cy="18968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PlaceHolder 3"/>
          <p:cNvSpPr/>
          <p:nvPr/>
        </p:nvSpPr>
        <p:spPr>
          <a:xfrm>
            <a:off x="4319639" y="1604519"/>
            <a:ext cx="3533041" cy="1896842"/>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23" name="PlaceHolder 4"/>
          <p:cNvSpPr/>
          <p:nvPr/>
        </p:nvSpPr>
        <p:spPr>
          <a:xfrm>
            <a:off x="8029799" y="1604519"/>
            <a:ext cx="3533041" cy="1896842"/>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24" name="PlaceHolder 5"/>
          <p:cNvSpPr/>
          <p:nvPr/>
        </p:nvSpPr>
        <p:spPr>
          <a:xfrm>
            <a:off x="609479" y="3682079"/>
            <a:ext cx="3533042" cy="1896841"/>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25" name="PlaceHolder 6"/>
          <p:cNvSpPr/>
          <p:nvPr/>
        </p:nvSpPr>
        <p:spPr>
          <a:xfrm>
            <a:off x="4319639" y="3682079"/>
            <a:ext cx="3533041" cy="1896841"/>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126" name="PlaceHolder 7"/>
          <p:cNvSpPr>
            <a:spLocks noGrp="1"/>
          </p:cNvSpPr>
          <p:nvPr>
            <p:ph type="body" sz="quarter" idx="13"/>
          </p:nvPr>
        </p:nvSpPr>
        <p:spPr>
          <a:xfrm>
            <a:off x="8029799" y="3682079"/>
            <a:ext cx="3533041" cy="1896841"/>
          </a:xfrm>
          <a:prstGeom prst="rect">
            <a:avLst/>
          </a:prstGeom>
        </p:spPr>
        <p:txBody>
          <a:bodyPr/>
          <a:lstStyle/>
          <a:p>
            <a:pPr>
              <a:defRPr spc="-100"/>
            </a:pPr>
            <a:endParaRPr/>
          </a:p>
        </p:txBody>
      </p:sp>
      <p:sp>
        <p:nvSpPr>
          <p:cNvPr id="12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134"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35"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3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3"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44"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45"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146" name="Body Level One…"/>
          <p:cNvSpPr>
            <a:spLocks noGrp="1"/>
          </p:cNvSpPr>
          <p:nvPr>
            <p:ph type="body" idx="1"/>
          </p:nvPr>
        </p:nvSpPr>
        <p:spPr>
          <a:xfrm>
            <a:off x="609479" y="1604519"/>
            <a:ext cx="10972442" cy="3977282"/>
          </a:xfrm>
          <a:prstGeom prst="rect">
            <a:avLst/>
          </a:prstGeom>
        </p:spPr>
        <p:txBody>
          <a:bodyPr anchor="ct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154"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55"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56"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157" name="Body Level One…"/>
          <p:cNvSpPr>
            <a:spLocks noGrp="1"/>
          </p:cNvSpPr>
          <p:nvPr>
            <p:ph type="body" idx="1"/>
          </p:nvPr>
        </p:nvSpPr>
        <p:spPr>
          <a:xfrm>
            <a:off x="609479" y="1604519"/>
            <a:ext cx="10972442" cy="397728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165"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66"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67"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168" name="Body Level One…"/>
          <p:cNvSpPr>
            <a:spLocks noGrp="1"/>
          </p:cNvSpPr>
          <p:nvPr>
            <p:ph type="body" sz="half" idx="1"/>
          </p:nvPr>
        </p:nvSpPr>
        <p:spPr>
          <a:xfrm>
            <a:off x="609479" y="1604519"/>
            <a:ext cx="5354282" cy="397728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69" name="PlaceHolder 3"/>
          <p:cNvSpPr>
            <a:spLocks noGrp="1"/>
          </p:cNvSpPr>
          <p:nvPr>
            <p:ph type="body" sz="half" idx="13"/>
          </p:nvPr>
        </p:nvSpPr>
        <p:spPr>
          <a:xfrm>
            <a:off x="6231959" y="1604519"/>
            <a:ext cx="5354282" cy="3977281"/>
          </a:xfrm>
          <a:prstGeom prst="rect">
            <a:avLst/>
          </a:prstGeom>
        </p:spPr>
        <p:txBody>
          <a:bodyPr/>
          <a:lstStyle/>
          <a:p>
            <a:pPr marL="0" indent="0">
              <a:spcBef>
                <a:spcPts val="0"/>
              </a:spcBef>
              <a:buClrTx/>
              <a:buSzTx/>
              <a:buNone/>
              <a:defRPr sz="1800" spc="0"/>
            </a:pPr>
            <a:endParaRPr/>
          </a:p>
        </p:txBody>
      </p:sp>
      <p:sp>
        <p:nvSpPr>
          <p:cNvPr id="17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77"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78"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79"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1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sp>
        <p:nvSpPr>
          <p:cNvPr id="187"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88"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89" name="Body Level One…"/>
          <p:cNvSpPr>
            <a:spLocks noGrp="1"/>
          </p:cNvSpPr>
          <p:nvPr>
            <p:ph type="body" idx="1"/>
          </p:nvPr>
        </p:nvSpPr>
        <p:spPr>
          <a:xfrm>
            <a:off x="609479" y="273599"/>
            <a:ext cx="10972442" cy="5307841"/>
          </a:xfrm>
          <a:prstGeom prst="rect">
            <a:avLst/>
          </a:prstGeom>
        </p:spPr>
        <p:txBody>
          <a:bodyPr anchor="ct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sp>
        <p:nvSpPr>
          <p:cNvPr id="197"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198"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199"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00" name="Body Level One…"/>
          <p:cNvSpPr>
            <a:spLocks noGrp="1"/>
          </p:cNvSpPr>
          <p:nvPr>
            <p:ph type="body" sz="quarter" idx="1"/>
          </p:nvPr>
        </p:nvSpPr>
        <p:spPr>
          <a:xfrm>
            <a:off x="609479" y="1604519"/>
            <a:ext cx="5354282" cy="189684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01" name="PlaceHolder 3"/>
          <p:cNvSpPr/>
          <p:nvPr/>
        </p:nvSpPr>
        <p:spPr>
          <a:xfrm>
            <a:off x="6231959" y="1604519"/>
            <a:ext cx="5354282" cy="3977281"/>
          </a:xfrm>
          <a:prstGeom prst="rect">
            <a:avLst/>
          </a:prstGeom>
          <a:ln w="12700">
            <a:miter lim="400000"/>
          </a:ln>
        </p:spPr>
        <p:txBody>
          <a:bodyPr lIns="0" tIns="0" rIns="0" bIns="0">
            <a:normAutofit/>
          </a:bodyPr>
          <a:lstStyle/>
          <a:p>
            <a:endParaRPr/>
          </a:p>
        </p:txBody>
      </p:sp>
      <p:sp>
        <p:nvSpPr>
          <p:cNvPr id="202" name="PlaceHolder 4"/>
          <p:cNvSpPr>
            <a:spLocks noGrp="1"/>
          </p:cNvSpPr>
          <p:nvPr>
            <p:ph type="body" sz="quarter" idx="13"/>
          </p:nvPr>
        </p:nvSpPr>
        <p:spPr>
          <a:xfrm>
            <a:off x="609479" y="3682079"/>
            <a:ext cx="5354282" cy="1896841"/>
          </a:xfrm>
          <a:prstGeom prst="rect">
            <a:avLst/>
          </a:prstGeom>
        </p:spPr>
        <p:txBody>
          <a:bodyPr/>
          <a:lstStyle/>
          <a:p>
            <a:pPr marL="0" indent="0">
              <a:spcBef>
                <a:spcPts val="0"/>
              </a:spcBef>
              <a:buClrTx/>
              <a:buSzTx/>
              <a:buNone/>
              <a:defRPr sz="1800" spc="0"/>
            </a:pPr>
            <a:endParaRPr/>
          </a:p>
        </p:txBody>
      </p:sp>
      <p:sp>
        <p:nvSpPr>
          <p:cNvPr id="2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1"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22" name="Body Level One…"/>
          <p:cNvSpPr>
            <a:spLocks noGrp="1"/>
          </p:cNvSpPr>
          <p:nvPr>
            <p:ph type="body" idx="1"/>
          </p:nvPr>
        </p:nvSpPr>
        <p:spPr>
          <a:xfrm>
            <a:off x="609479" y="1604519"/>
            <a:ext cx="10972442" cy="3977282"/>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sp>
        <p:nvSpPr>
          <p:cNvPr id="210"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211"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212"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13" name="Body Level One…"/>
          <p:cNvSpPr>
            <a:spLocks noGrp="1"/>
          </p:cNvSpPr>
          <p:nvPr>
            <p:ph type="body" sz="half" idx="1"/>
          </p:nvPr>
        </p:nvSpPr>
        <p:spPr>
          <a:xfrm>
            <a:off x="609479" y="1604519"/>
            <a:ext cx="5354282" cy="397728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4" name="PlaceHolder 3"/>
          <p:cNvSpPr/>
          <p:nvPr/>
        </p:nvSpPr>
        <p:spPr>
          <a:xfrm>
            <a:off x="6231959" y="1604519"/>
            <a:ext cx="5354282" cy="1896842"/>
          </a:xfrm>
          <a:prstGeom prst="rect">
            <a:avLst/>
          </a:prstGeom>
          <a:ln w="12700">
            <a:miter lim="400000"/>
          </a:ln>
        </p:spPr>
        <p:txBody>
          <a:bodyPr lIns="0" tIns="0" rIns="0" bIns="0">
            <a:normAutofit/>
          </a:bodyPr>
          <a:lstStyle/>
          <a:p>
            <a:endParaRPr/>
          </a:p>
        </p:txBody>
      </p:sp>
      <p:sp>
        <p:nvSpPr>
          <p:cNvPr id="215" name="PlaceHolder 4"/>
          <p:cNvSpPr>
            <a:spLocks noGrp="1"/>
          </p:cNvSpPr>
          <p:nvPr>
            <p:ph type="body" sz="quarter" idx="13"/>
          </p:nvPr>
        </p:nvSpPr>
        <p:spPr>
          <a:xfrm>
            <a:off x="6231959" y="3682079"/>
            <a:ext cx="5354282" cy="1896841"/>
          </a:xfrm>
          <a:prstGeom prst="rect">
            <a:avLst/>
          </a:prstGeom>
        </p:spPr>
        <p:txBody>
          <a:bodyPr/>
          <a:lstStyle/>
          <a:p>
            <a:pPr marL="0" indent="0">
              <a:spcBef>
                <a:spcPts val="0"/>
              </a:spcBef>
              <a:buClrTx/>
              <a:buSzTx/>
              <a:buNone/>
              <a:defRPr sz="1800" spc="0"/>
            </a:pPr>
            <a:endParaRPr/>
          </a:p>
        </p:txBody>
      </p:sp>
      <p:sp>
        <p:nvSpPr>
          <p:cNvPr id="21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sp>
        <p:nvSpPr>
          <p:cNvPr id="223"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224"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225"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26" name="Body Level One…"/>
          <p:cNvSpPr>
            <a:spLocks noGrp="1"/>
          </p:cNvSpPr>
          <p:nvPr>
            <p:ph type="body" sz="quarter" idx="1"/>
          </p:nvPr>
        </p:nvSpPr>
        <p:spPr>
          <a:xfrm>
            <a:off x="609479" y="1604519"/>
            <a:ext cx="5354282" cy="189684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27" name="PlaceHolder 3"/>
          <p:cNvSpPr/>
          <p:nvPr/>
        </p:nvSpPr>
        <p:spPr>
          <a:xfrm>
            <a:off x="6231959" y="1604519"/>
            <a:ext cx="5354282" cy="1896842"/>
          </a:xfrm>
          <a:prstGeom prst="rect">
            <a:avLst/>
          </a:prstGeom>
          <a:ln w="12700">
            <a:miter lim="400000"/>
          </a:ln>
        </p:spPr>
        <p:txBody>
          <a:bodyPr lIns="0" tIns="0" rIns="0" bIns="0">
            <a:normAutofit/>
          </a:bodyPr>
          <a:lstStyle/>
          <a:p>
            <a:endParaRPr/>
          </a:p>
        </p:txBody>
      </p:sp>
      <p:sp>
        <p:nvSpPr>
          <p:cNvPr id="228" name="PlaceHolder 4"/>
          <p:cNvSpPr>
            <a:spLocks noGrp="1"/>
          </p:cNvSpPr>
          <p:nvPr>
            <p:ph type="body" sz="half" idx="13"/>
          </p:nvPr>
        </p:nvSpPr>
        <p:spPr>
          <a:xfrm>
            <a:off x="609479" y="3682079"/>
            <a:ext cx="10972442" cy="1896841"/>
          </a:xfrm>
          <a:prstGeom prst="rect">
            <a:avLst/>
          </a:prstGeom>
        </p:spPr>
        <p:txBody>
          <a:bodyPr/>
          <a:lstStyle/>
          <a:p>
            <a:pPr marL="0" indent="0">
              <a:spcBef>
                <a:spcPts val="0"/>
              </a:spcBef>
              <a:buClrTx/>
              <a:buSzTx/>
              <a:buNone/>
              <a:defRPr sz="1800" spc="0"/>
            </a:pPr>
            <a:endParaRPr/>
          </a:p>
        </p:txBody>
      </p:sp>
      <p:sp>
        <p:nvSpPr>
          <p:cNvPr id="22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sp>
        <p:nvSpPr>
          <p:cNvPr id="236"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237"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238"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39" name="Body Level One…"/>
          <p:cNvSpPr>
            <a:spLocks noGrp="1"/>
          </p:cNvSpPr>
          <p:nvPr>
            <p:ph type="body" sz="half" idx="1"/>
          </p:nvPr>
        </p:nvSpPr>
        <p:spPr>
          <a:xfrm>
            <a:off x="609479" y="1604519"/>
            <a:ext cx="10972442" cy="189684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40" name="PlaceHolder 3"/>
          <p:cNvSpPr>
            <a:spLocks noGrp="1"/>
          </p:cNvSpPr>
          <p:nvPr>
            <p:ph type="body" sz="half" idx="13"/>
          </p:nvPr>
        </p:nvSpPr>
        <p:spPr>
          <a:xfrm>
            <a:off x="609479" y="3682079"/>
            <a:ext cx="10972442" cy="1896841"/>
          </a:xfrm>
          <a:prstGeom prst="rect">
            <a:avLst/>
          </a:prstGeom>
        </p:spPr>
        <p:txBody>
          <a:bodyPr/>
          <a:lstStyle/>
          <a:p>
            <a:pPr marL="0" indent="0">
              <a:spcBef>
                <a:spcPts val="0"/>
              </a:spcBef>
              <a:buClrTx/>
              <a:buSzTx/>
              <a:buNone/>
              <a:defRPr sz="1800" spc="0"/>
            </a:pPr>
            <a:endParaRPr/>
          </a:p>
        </p:txBody>
      </p:sp>
      <p:sp>
        <p:nvSpPr>
          <p:cNvPr id="2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sp>
        <p:nvSpPr>
          <p:cNvPr id="248"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249"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250"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51" name="Body Level One…"/>
          <p:cNvSpPr>
            <a:spLocks noGrp="1"/>
          </p:cNvSpPr>
          <p:nvPr>
            <p:ph type="body" sz="quarter" idx="1"/>
          </p:nvPr>
        </p:nvSpPr>
        <p:spPr>
          <a:xfrm>
            <a:off x="609479" y="1604519"/>
            <a:ext cx="5354282" cy="189684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52" name="PlaceHolder 3"/>
          <p:cNvSpPr/>
          <p:nvPr/>
        </p:nvSpPr>
        <p:spPr>
          <a:xfrm>
            <a:off x="6231959" y="1604519"/>
            <a:ext cx="5354282" cy="1896842"/>
          </a:xfrm>
          <a:prstGeom prst="rect">
            <a:avLst/>
          </a:prstGeom>
          <a:ln w="12700">
            <a:miter lim="400000"/>
          </a:ln>
        </p:spPr>
        <p:txBody>
          <a:bodyPr lIns="0" tIns="0" rIns="0" bIns="0">
            <a:normAutofit/>
          </a:bodyPr>
          <a:lstStyle/>
          <a:p>
            <a:endParaRPr/>
          </a:p>
        </p:txBody>
      </p:sp>
      <p:sp>
        <p:nvSpPr>
          <p:cNvPr id="253" name="PlaceHolder 4"/>
          <p:cNvSpPr/>
          <p:nvPr/>
        </p:nvSpPr>
        <p:spPr>
          <a:xfrm>
            <a:off x="609479" y="3682079"/>
            <a:ext cx="5354282" cy="1896841"/>
          </a:xfrm>
          <a:prstGeom prst="rect">
            <a:avLst/>
          </a:prstGeom>
          <a:ln w="12700">
            <a:miter lim="400000"/>
          </a:ln>
        </p:spPr>
        <p:txBody>
          <a:bodyPr lIns="0" tIns="0" rIns="0" bIns="0">
            <a:normAutofit/>
          </a:bodyPr>
          <a:lstStyle/>
          <a:p>
            <a:endParaRPr/>
          </a:p>
        </p:txBody>
      </p:sp>
      <p:sp>
        <p:nvSpPr>
          <p:cNvPr id="254" name="PlaceHolder 5"/>
          <p:cNvSpPr>
            <a:spLocks noGrp="1"/>
          </p:cNvSpPr>
          <p:nvPr>
            <p:ph type="body" sz="quarter" idx="13"/>
          </p:nvPr>
        </p:nvSpPr>
        <p:spPr>
          <a:xfrm>
            <a:off x="6231959" y="3682079"/>
            <a:ext cx="5354282" cy="1896841"/>
          </a:xfrm>
          <a:prstGeom prst="rect">
            <a:avLst/>
          </a:prstGeom>
        </p:spPr>
        <p:txBody>
          <a:bodyPr/>
          <a:lstStyle/>
          <a:p>
            <a:pPr marL="0" indent="0">
              <a:spcBef>
                <a:spcPts val="0"/>
              </a:spcBef>
              <a:buClrTx/>
              <a:buSzTx/>
              <a:buNone/>
              <a:defRPr sz="1800" spc="0"/>
            </a:pPr>
            <a:endParaRPr/>
          </a:p>
        </p:txBody>
      </p:sp>
      <p:sp>
        <p:nvSpPr>
          <p:cNvPr id="25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sp>
        <p:nvSpPr>
          <p:cNvPr id="262" name="CustomShape 1"/>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263"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264" name="Title Text"/>
          <p:cNvSpPr>
            <a:spLocks noGrp="1"/>
          </p:cNvSpPr>
          <p:nvPr>
            <p:ph type="title"/>
          </p:nvPr>
        </p:nvSpPr>
        <p:spPr>
          <a:xfrm>
            <a:off x="609479" y="273599"/>
            <a:ext cx="10972442" cy="1144801"/>
          </a:xfrm>
          <a:prstGeom prst="rect">
            <a:avLst/>
          </a:prstGeom>
        </p:spPr>
        <p:txBody>
          <a:bodyPr>
            <a:normAutofit/>
          </a:bodyPr>
          <a:lstStyle>
            <a:lvl1pPr algn="l">
              <a:defRPr spc="0">
                <a:latin typeface="+mj-lt"/>
                <a:ea typeface="+mj-ea"/>
                <a:cs typeface="+mj-cs"/>
                <a:sym typeface="Helvetica"/>
              </a:defRPr>
            </a:lvl1pPr>
          </a:lstStyle>
          <a:p>
            <a:r>
              <a:t>Title Text</a:t>
            </a:r>
          </a:p>
        </p:txBody>
      </p:sp>
      <p:sp>
        <p:nvSpPr>
          <p:cNvPr id="265" name="Body Level One…"/>
          <p:cNvSpPr>
            <a:spLocks noGrp="1"/>
          </p:cNvSpPr>
          <p:nvPr>
            <p:ph type="body" sz="quarter" idx="1"/>
          </p:nvPr>
        </p:nvSpPr>
        <p:spPr>
          <a:xfrm>
            <a:off x="609479" y="1604519"/>
            <a:ext cx="3533042" cy="1896842"/>
          </a:xfrm>
          <a:prstGeom prst="rect">
            <a:avLst/>
          </a:prstGeom>
        </p:spPr>
        <p:txBody>
          <a:bodyPr/>
          <a:lstStyle>
            <a:lvl1pPr marL="0" indent="0">
              <a:spcBef>
                <a:spcPts val="0"/>
              </a:spcBef>
              <a:buClrTx/>
              <a:buSzTx/>
              <a:buNone/>
              <a:defRPr sz="1800" spc="0">
                <a:latin typeface="+mj-lt"/>
                <a:ea typeface="+mj-ea"/>
                <a:cs typeface="+mj-cs"/>
                <a:sym typeface="Helvetica"/>
              </a:defRPr>
            </a:lvl1pPr>
            <a:lvl2pPr marL="0" indent="0">
              <a:spcBef>
                <a:spcPts val="0"/>
              </a:spcBef>
              <a:buClrTx/>
              <a:buSzTx/>
              <a:buFontTx/>
              <a:buNone/>
              <a:defRPr sz="1800" spc="0">
                <a:latin typeface="+mj-lt"/>
                <a:ea typeface="+mj-ea"/>
                <a:cs typeface="+mj-cs"/>
                <a:sym typeface="Helvetica"/>
              </a:defRPr>
            </a:lvl2pPr>
            <a:lvl3pPr marL="0" indent="0">
              <a:spcBef>
                <a:spcPts val="0"/>
              </a:spcBef>
              <a:buClrTx/>
              <a:buSzTx/>
              <a:buFontTx/>
              <a:buNone/>
              <a:defRPr sz="1800" spc="0">
                <a:latin typeface="+mj-lt"/>
                <a:ea typeface="+mj-ea"/>
                <a:cs typeface="+mj-cs"/>
                <a:sym typeface="Helvetica"/>
              </a:defRPr>
            </a:lvl3pPr>
            <a:lvl4pPr marL="0" indent="0">
              <a:spcBef>
                <a:spcPts val="0"/>
              </a:spcBef>
              <a:buClrTx/>
              <a:buSzTx/>
              <a:buFontTx/>
              <a:buNone/>
              <a:defRPr sz="1800" spc="0">
                <a:latin typeface="+mj-lt"/>
                <a:ea typeface="+mj-ea"/>
                <a:cs typeface="+mj-cs"/>
                <a:sym typeface="Helvetica"/>
              </a:defRPr>
            </a:lvl4pPr>
            <a:lvl5pPr marL="0" indent="0">
              <a:spcBef>
                <a:spcPts val="0"/>
              </a:spcBef>
              <a:buClrTx/>
              <a:buSzTx/>
              <a:buFontTx/>
              <a:buNone/>
              <a:defRPr sz="1800" spc="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66" name="PlaceHolder 3"/>
          <p:cNvSpPr/>
          <p:nvPr/>
        </p:nvSpPr>
        <p:spPr>
          <a:xfrm>
            <a:off x="4319639" y="1604519"/>
            <a:ext cx="3533041" cy="1896842"/>
          </a:xfrm>
          <a:prstGeom prst="rect">
            <a:avLst/>
          </a:prstGeom>
          <a:ln w="12700">
            <a:miter lim="400000"/>
          </a:ln>
        </p:spPr>
        <p:txBody>
          <a:bodyPr lIns="0" tIns="0" rIns="0" bIns="0">
            <a:normAutofit/>
          </a:bodyPr>
          <a:lstStyle/>
          <a:p>
            <a:endParaRPr/>
          </a:p>
        </p:txBody>
      </p:sp>
      <p:sp>
        <p:nvSpPr>
          <p:cNvPr id="267" name="PlaceHolder 4"/>
          <p:cNvSpPr/>
          <p:nvPr/>
        </p:nvSpPr>
        <p:spPr>
          <a:xfrm>
            <a:off x="8029799" y="1604519"/>
            <a:ext cx="3533041" cy="1896842"/>
          </a:xfrm>
          <a:prstGeom prst="rect">
            <a:avLst/>
          </a:prstGeom>
          <a:ln w="12700">
            <a:miter lim="400000"/>
          </a:ln>
        </p:spPr>
        <p:txBody>
          <a:bodyPr lIns="0" tIns="0" rIns="0" bIns="0">
            <a:normAutofit/>
          </a:bodyPr>
          <a:lstStyle/>
          <a:p>
            <a:endParaRPr/>
          </a:p>
        </p:txBody>
      </p:sp>
      <p:sp>
        <p:nvSpPr>
          <p:cNvPr id="268" name="PlaceHolder 5"/>
          <p:cNvSpPr/>
          <p:nvPr/>
        </p:nvSpPr>
        <p:spPr>
          <a:xfrm>
            <a:off x="609479" y="3682079"/>
            <a:ext cx="3533042" cy="1896841"/>
          </a:xfrm>
          <a:prstGeom prst="rect">
            <a:avLst/>
          </a:prstGeom>
          <a:ln w="12700">
            <a:miter lim="400000"/>
          </a:ln>
        </p:spPr>
        <p:txBody>
          <a:bodyPr lIns="0" tIns="0" rIns="0" bIns="0">
            <a:normAutofit/>
          </a:bodyPr>
          <a:lstStyle/>
          <a:p>
            <a:endParaRPr/>
          </a:p>
        </p:txBody>
      </p:sp>
      <p:sp>
        <p:nvSpPr>
          <p:cNvPr id="269" name="PlaceHolder 6"/>
          <p:cNvSpPr/>
          <p:nvPr/>
        </p:nvSpPr>
        <p:spPr>
          <a:xfrm>
            <a:off x="4319639" y="3682079"/>
            <a:ext cx="3533041" cy="1896841"/>
          </a:xfrm>
          <a:prstGeom prst="rect">
            <a:avLst/>
          </a:prstGeom>
          <a:ln w="12700">
            <a:miter lim="400000"/>
          </a:ln>
        </p:spPr>
        <p:txBody>
          <a:bodyPr lIns="0" tIns="0" rIns="0" bIns="0">
            <a:normAutofit/>
          </a:bodyPr>
          <a:lstStyle/>
          <a:p>
            <a:endParaRPr/>
          </a:p>
        </p:txBody>
      </p:sp>
      <p:sp>
        <p:nvSpPr>
          <p:cNvPr id="270" name="PlaceHolder 7"/>
          <p:cNvSpPr>
            <a:spLocks noGrp="1"/>
          </p:cNvSpPr>
          <p:nvPr>
            <p:ph type="body" sz="quarter" idx="13"/>
          </p:nvPr>
        </p:nvSpPr>
        <p:spPr>
          <a:xfrm>
            <a:off x="8029799" y="3682079"/>
            <a:ext cx="3533041" cy="1896841"/>
          </a:xfrm>
          <a:prstGeom prst="rect">
            <a:avLst/>
          </a:prstGeom>
        </p:spPr>
        <p:txBody>
          <a:bodyPr/>
          <a:lstStyle/>
          <a:p>
            <a:pPr marL="0" indent="0">
              <a:spcBef>
                <a:spcPts val="0"/>
              </a:spcBef>
              <a:buClrTx/>
              <a:buSzTx/>
              <a:buNone/>
              <a:defRPr sz="1800" spc="0"/>
            </a:pPr>
            <a:endParaRPr/>
          </a:p>
        </p:txBody>
      </p:sp>
      <p:sp>
        <p:nvSpPr>
          <p:cNvPr id="27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30"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31" name="Body Level One…"/>
          <p:cNvSpPr>
            <a:spLocks noGrp="1"/>
          </p:cNvSpPr>
          <p:nvPr>
            <p:ph type="body" idx="1"/>
          </p:nvPr>
        </p:nvSpPr>
        <p:spPr>
          <a:xfrm>
            <a:off x="609479" y="1604519"/>
            <a:ext cx="10972442" cy="39772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9"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40" name="Body Level One…"/>
          <p:cNvSpPr>
            <a:spLocks noGrp="1"/>
          </p:cNvSpPr>
          <p:nvPr>
            <p:ph type="body" sz="half" idx="1"/>
          </p:nvPr>
        </p:nvSpPr>
        <p:spPr>
          <a:xfrm>
            <a:off x="609479" y="1604519"/>
            <a:ext cx="5354282" cy="39772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PlaceHolder 3"/>
          <p:cNvSpPr>
            <a:spLocks noGrp="1"/>
          </p:cNvSpPr>
          <p:nvPr>
            <p:ph type="body" sz="half" idx="13"/>
          </p:nvPr>
        </p:nvSpPr>
        <p:spPr>
          <a:xfrm>
            <a:off x="6231959" y="1604519"/>
            <a:ext cx="5354282" cy="3977281"/>
          </a:xfrm>
          <a:prstGeom prst="rect">
            <a:avLst/>
          </a:prstGeom>
        </p:spPr>
        <p:txBody>
          <a:bodyPr/>
          <a:lstStyle/>
          <a:p>
            <a:pPr>
              <a:defRPr spc="-100"/>
            </a:pPr>
            <a:endParaRPr/>
          </a:p>
        </p:txBody>
      </p:sp>
      <p:sp>
        <p:nvSpPr>
          <p:cNvPr id="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9"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7" name="Body Level One…"/>
          <p:cNvSpPr>
            <a:spLocks noGrp="1"/>
          </p:cNvSpPr>
          <p:nvPr>
            <p:ph type="body" idx="1"/>
          </p:nvPr>
        </p:nvSpPr>
        <p:spPr>
          <a:xfrm>
            <a:off x="609479" y="273599"/>
            <a:ext cx="10972442" cy="5307841"/>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5"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66" name="Body Level One…"/>
          <p:cNvSpPr>
            <a:spLocks noGrp="1"/>
          </p:cNvSpPr>
          <p:nvPr>
            <p:ph type="body" sz="quarter" idx="1"/>
          </p:nvPr>
        </p:nvSpPr>
        <p:spPr>
          <a:xfrm>
            <a:off x="609479" y="1604519"/>
            <a:ext cx="5354282" cy="18968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PlaceHolder 3"/>
          <p:cNvSpPr/>
          <p:nvPr/>
        </p:nvSpPr>
        <p:spPr>
          <a:xfrm>
            <a:off x="6231959" y="1604519"/>
            <a:ext cx="5354282" cy="3977281"/>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68" name="PlaceHolder 4"/>
          <p:cNvSpPr>
            <a:spLocks noGrp="1"/>
          </p:cNvSpPr>
          <p:nvPr>
            <p:ph type="body" sz="quarter" idx="13"/>
          </p:nvPr>
        </p:nvSpPr>
        <p:spPr>
          <a:xfrm>
            <a:off x="609479" y="3682079"/>
            <a:ext cx="5354282" cy="1896841"/>
          </a:xfrm>
          <a:prstGeom prst="rect">
            <a:avLst/>
          </a:prstGeom>
        </p:spPr>
        <p:txBody>
          <a:bodyPr/>
          <a:lstStyle/>
          <a:p>
            <a:pPr>
              <a:defRPr spc="-100"/>
            </a:pPr>
            <a:endParaRPr/>
          </a:p>
        </p:txBody>
      </p:sp>
      <p:sp>
        <p:nvSpPr>
          <p:cNvPr id="6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6"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77" name="Body Level One…"/>
          <p:cNvSpPr>
            <a:spLocks noGrp="1"/>
          </p:cNvSpPr>
          <p:nvPr>
            <p:ph type="body" sz="half" idx="1"/>
          </p:nvPr>
        </p:nvSpPr>
        <p:spPr>
          <a:xfrm>
            <a:off x="609479" y="1604519"/>
            <a:ext cx="5354282" cy="39772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PlaceHolder 3"/>
          <p:cNvSpPr/>
          <p:nvPr/>
        </p:nvSpPr>
        <p:spPr>
          <a:xfrm>
            <a:off x="6231959" y="1604519"/>
            <a:ext cx="5354282" cy="1896842"/>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79" name="PlaceHolder 4"/>
          <p:cNvSpPr>
            <a:spLocks noGrp="1"/>
          </p:cNvSpPr>
          <p:nvPr>
            <p:ph type="body" sz="quarter" idx="13"/>
          </p:nvPr>
        </p:nvSpPr>
        <p:spPr>
          <a:xfrm>
            <a:off x="6231959" y="3682079"/>
            <a:ext cx="5354282" cy="1896841"/>
          </a:xfrm>
          <a:prstGeom prst="rect">
            <a:avLst/>
          </a:prstGeom>
        </p:spPr>
        <p:txBody>
          <a:bodyPr/>
          <a:lstStyle/>
          <a:p>
            <a:pPr>
              <a:defRPr spc="-100"/>
            </a:pPr>
            <a:endParaRPr/>
          </a:p>
        </p:txBody>
      </p:sp>
      <p:sp>
        <p:nvSpPr>
          <p:cNvPr id="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7" name="Title Text"/>
          <p:cNvSpPr>
            <a:spLocks noGrp="1"/>
          </p:cNvSpPr>
          <p:nvPr>
            <p:ph type="title"/>
          </p:nvPr>
        </p:nvSpPr>
        <p:spPr>
          <a:xfrm>
            <a:off x="609479" y="273599"/>
            <a:ext cx="10972442" cy="1144801"/>
          </a:xfrm>
          <a:prstGeom prst="rect">
            <a:avLst/>
          </a:prstGeom>
        </p:spPr>
        <p:txBody>
          <a:bodyPr>
            <a:normAutofit/>
          </a:bodyPr>
          <a:lstStyle/>
          <a:p>
            <a:r>
              <a:t>Title Text</a:t>
            </a:r>
          </a:p>
        </p:txBody>
      </p:sp>
      <p:sp>
        <p:nvSpPr>
          <p:cNvPr id="88" name="Body Level One…"/>
          <p:cNvSpPr>
            <a:spLocks noGrp="1"/>
          </p:cNvSpPr>
          <p:nvPr>
            <p:ph type="body" sz="quarter" idx="1"/>
          </p:nvPr>
        </p:nvSpPr>
        <p:spPr>
          <a:xfrm>
            <a:off x="609479" y="1604519"/>
            <a:ext cx="5354282" cy="18968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9" name="PlaceHolder 3"/>
          <p:cNvSpPr/>
          <p:nvPr/>
        </p:nvSpPr>
        <p:spPr>
          <a:xfrm>
            <a:off x="6231959" y="1604519"/>
            <a:ext cx="5354282" cy="1896842"/>
          </a:xfrm>
          <a:prstGeom prst="rect">
            <a:avLst/>
          </a:prstGeom>
          <a:ln w="12700">
            <a:miter lim="400000"/>
          </a:ln>
        </p:spPr>
        <p:txBody>
          <a:bodyPr lIns="0" tIns="0" rIns="0" bIns="0">
            <a:normAutofit/>
          </a:bodyPr>
          <a:lstStyle/>
          <a:p>
            <a:pPr marL="431999" indent="-323999">
              <a:spcBef>
                <a:spcPts val="1400"/>
              </a:spcBef>
              <a:buClr>
                <a:srgbClr val="000000"/>
              </a:buClr>
              <a:buSzPct val="45000"/>
              <a:buChar char="●"/>
              <a:defRPr sz="3200" spc="-100"/>
            </a:pPr>
            <a:endParaRPr/>
          </a:p>
        </p:txBody>
      </p:sp>
      <p:sp>
        <p:nvSpPr>
          <p:cNvPr id="90" name="PlaceHolder 4"/>
          <p:cNvSpPr>
            <a:spLocks noGrp="1"/>
          </p:cNvSpPr>
          <p:nvPr>
            <p:ph type="body" sz="half" idx="13"/>
          </p:nvPr>
        </p:nvSpPr>
        <p:spPr>
          <a:xfrm>
            <a:off x="609479" y="3682079"/>
            <a:ext cx="10972442" cy="1896841"/>
          </a:xfrm>
          <a:prstGeom prst="rect">
            <a:avLst/>
          </a:prstGeom>
        </p:spPr>
        <p:txBody>
          <a:bodyPr/>
          <a:lstStyle/>
          <a:p>
            <a:pPr>
              <a:defRPr spc="-100"/>
            </a:pPr>
            <a:endParaRPr/>
          </a:p>
        </p:txBody>
      </p:sp>
      <p:sp>
        <p:nvSpPr>
          <p:cNvPr id="9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2"/>
          <p:cNvSpPr/>
          <p:nvPr/>
        </p:nvSpPr>
        <p:spPr>
          <a:xfrm>
            <a:off x="1193400" y="1897200"/>
            <a:ext cx="9966960" cy="1"/>
          </a:xfrm>
          <a:prstGeom prst="line">
            <a:avLst/>
          </a:prstGeom>
          <a:ln>
            <a:solidFill>
              <a:srgbClr val="404040"/>
            </a:solidFill>
          </a:ln>
        </p:spPr>
        <p:txBody>
          <a:bodyPr lIns="45719" rIns="45719"/>
          <a:lstStyle/>
          <a:p>
            <a:endParaRPr/>
          </a:p>
        </p:txBody>
      </p:sp>
      <p:sp>
        <p:nvSpPr>
          <p:cNvPr id="3" name="CustomShape 3"/>
          <p:cNvSpPr/>
          <p:nvPr/>
        </p:nvSpPr>
        <p:spPr>
          <a:xfrm>
            <a:off x="3240" y="6400800"/>
            <a:ext cx="12188160" cy="456480"/>
          </a:xfrm>
          <a:prstGeom prst="rect">
            <a:avLst/>
          </a:prstGeom>
          <a:solidFill>
            <a:srgbClr val="262626"/>
          </a:solidFill>
          <a:ln w="12700">
            <a:miter lim="400000"/>
          </a:ln>
        </p:spPr>
        <p:txBody>
          <a:bodyPr lIns="45719" rIns="45719"/>
          <a:lstStyle/>
          <a:p>
            <a:endParaRPr/>
          </a:p>
        </p:txBody>
      </p:sp>
      <p:sp>
        <p:nvSpPr>
          <p:cNvPr id="4" name="Line 4"/>
          <p:cNvSpPr/>
          <p:nvPr/>
        </p:nvSpPr>
        <p:spPr>
          <a:xfrm>
            <a:off x="1207439" y="4474440"/>
            <a:ext cx="9875522" cy="1"/>
          </a:xfrm>
          <a:prstGeom prst="line">
            <a:avLst/>
          </a:prstGeom>
          <a:ln>
            <a:solidFill>
              <a:srgbClr val="404040"/>
            </a:solidFill>
          </a:ln>
        </p:spPr>
        <p:txBody>
          <a:bodyPr lIns="45719" rIns="45719"/>
          <a:lstStyle/>
          <a:p>
            <a:endParaRPr/>
          </a:p>
        </p:txBody>
      </p:sp>
      <p:sp>
        <p:nvSpPr>
          <p:cNvPr id="5" name="Title Text"/>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t>Title Text</a:t>
            </a:r>
          </a:p>
        </p:txBody>
      </p:sp>
      <p:sp>
        <p:nvSpPr>
          <p:cNvPr id="6" name="Body Level One…"/>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p:txStyles>
    <p:titleStyle>
      <a:lvl1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9pPr>
    </p:titleStyle>
    <p:bodyStyle>
      <a:lvl1pPr marL="431999" marR="0" indent="-323999" algn="l" defTabSz="914400" rtl="0" latinLnBrk="0">
        <a:lnSpc>
          <a:spcPct val="100000"/>
        </a:lnSpc>
        <a:spcBef>
          <a:spcPts val="1400"/>
        </a:spcBef>
        <a:spcAft>
          <a:spcPts val="0"/>
        </a:spcAft>
        <a:buClr>
          <a:srgbClr val="000000"/>
        </a:buClr>
        <a:buSzPct val="45000"/>
        <a:buFontTx/>
        <a:buChar char="●"/>
        <a:tabLst/>
        <a:defRPr sz="3200" b="0" i="0" u="none" strike="noStrike" cap="none" spc="-1" baseline="0">
          <a:ln>
            <a:noFill/>
          </a:ln>
          <a:solidFill>
            <a:srgbClr val="000000"/>
          </a:solidFill>
          <a:uFillTx/>
          <a:latin typeface="Arial"/>
          <a:ea typeface="Arial"/>
          <a:cs typeface="Arial"/>
          <a:sym typeface="Arial"/>
        </a:defRPr>
      </a:lvl1pPr>
      <a:lvl2pPr marL="910285" marR="0" indent="-370285" algn="l" defTabSz="914400" rtl="0" latinLnBrk="0">
        <a:lnSpc>
          <a:spcPct val="100000"/>
        </a:lnSpc>
        <a:spcBef>
          <a:spcPts val="1400"/>
        </a:spcBef>
        <a:spcAft>
          <a:spcPts val="0"/>
        </a:spcAft>
        <a:buClr>
          <a:srgbClr val="000000"/>
        </a:buClr>
        <a:buSzPct val="75000"/>
        <a:buFont typeface="Wingdings"/>
        <a:buChar char=""/>
        <a:tabLst/>
        <a:defRPr sz="3200" b="0" i="0" u="none" strike="noStrike" cap="none" spc="-1" baseline="0">
          <a:ln>
            <a:noFill/>
          </a:ln>
          <a:solidFill>
            <a:srgbClr val="000000"/>
          </a:solidFill>
          <a:uFillTx/>
          <a:latin typeface="Arial"/>
          <a:ea typeface="Arial"/>
          <a:cs typeface="Arial"/>
          <a:sym typeface="Arial"/>
        </a:defRPr>
      </a:lvl2pPr>
      <a:lvl3pPr marL="1392000" marR="0" indent="-384000" algn="l" defTabSz="914400" rtl="0" latinLnBrk="0">
        <a:lnSpc>
          <a:spcPct val="100000"/>
        </a:lnSpc>
        <a:spcBef>
          <a:spcPts val="1400"/>
        </a:spcBef>
        <a:spcAft>
          <a:spcPts val="0"/>
        </a:spcAft>
        <a:buClr>
          <a:srgbClr val="000000"/>
        </a:buClr>
        <a:buSzPct val="45000"/>
        <a:buFont typeface="Wingdings"/>
        <a:buChar char=""/>
        <a:tabLst/>
        <a:defRPr sz="3200" b="0" i="0" u="none" strike="noStrike" cap="none" spc="-1" baseline="0">
          <a:ln>
            <a:noFill/>
          </a:ln>
          <a:solidFill>
            <a:srgbClr val="000000"/>
          </a:solidFill>
          <a:uFillTx/>
          <a:latin typeface="Arial"/>
          <a:ea typeface="Arial"/>
          <a:cs typeface="Arial"/>
          <a:sym typeface="Arial"/>
        </a:defRPr>
      </a:lvl3pPr>
      <a:lvl4pPr marL="1857599" marR="0" indent="-345600" algn="l" defTabSz="914400" rtl="0" latinLnBrk="0">
        <a:lnSpc>
          <a:spcPct val="100000"/>
        </a:lnSpc>
        <a:spcBef>
          <a:spcPts val="1400"/>
        </a:spcBef>
        <a:spcAft>
          <a:spcPts val="0"/>
        </a:spcAft>
        <a:buClr>
          <a:srgbClr val="000000"/>
        </a:buClr>
        <a:buSzPct val="75000"/>
        <a:buFont typeface="Wingdings"/>
        <a:buChar char=""/>
        <a:tabLst/>
        <a:defRPr sz="3200" b="0" i="0" u="none" strike="noStrike" cap="none" spc="-1" baseline="0">
          <a:ln>
            <a:noFill/>
          </a:ln>
          <a:solidFill>
            <a:srgbClr val="000000"/>
          </a:solidFill>
          <a:uFillTx/>
          <a:latin typeface="Arial"/>
          <a:ea typeface="Arial"/>
          <a:cs typeface="Arial"/>
          <a:sym typeface="Arial"/>
        </a:defRPr>
      </a:lvl4pPr>
      <a:lvl5pPr marL="2289599" marR="0" indent="-345600" algn="l" defTabSz="914400" rtl="0" latinLnBrk="0">
        <a:lnSpc>
          <a:spcPct val="100000"/>
        </a:lnSpc>
        <a:spcBef>
          <a:spcPts val="1400"/>
        </a:spcBef>
        <a:spcAft>
          <a:spcPts val="0"/>
        </a:spcAft>
        <a:buClr>
          <a:srgbClr val="000000"/>
        </a:buClr>
        <a:buSzPct val="45000"/>
        <a:buFont typeface="Wingdings"/>
        <a:buChar char=""/>
        <a:tabLst/>
        <a:defRPr sz="3200" b="0" i="0" u="none" strike="noStrike" cap="none" spc="-1" baseline="0">
          <a:ln>
            <a:noFill/>
          </a:ln>
          <a:solidFill>
            <a:srgbClr val="000000"/>
          </a:solidFill>
          <a:uFillTx/>
          <a:latin typeface="Arial"/>
          <a:ea typeface="Arial"/>
          <a:cs typeface="Arial"/>
          <a:sym typeface="Arial"/>
        </a:defRPr>
      </a:lvl5pPr>
      <a:lvl6pPr marL="2721599" marR="0" indent="-345600" algn="l" defTabSz="914400" rtl="0" latinLnBrk="0">
        <a:lnSpc>
          <a:spcPct val="100000"/>
        </a:lnSpc>
        <a:spcBef>
          <a:spcPts val="1400"/>
        </a:spcBef>
        <a:spcAft>
          <a:spcPts val="0"/>
        </a:spcAft>
        <a:buClr>
          <a:srgbClr val="000000"/>
        </a:buClr>
        <a:buSzPct val="45000"/>
        <a:buFont typeface="Wingdings"/>
        <a:buChar char=""/>
        <a:tabLst/>
        <a:defRPr sz="3200" b="0" i="0" u="none" strike="noStrike" cap="none" spc="-1" baseline="0">
          <a:ln>
            <a:noFill/>
          </a:ln>
          <a:solidFill>
            <a:srgbClr val="000000"/>
          </a:solidFill>
          <a:uFillTx/>
          <a:latin typeface="Arial"/>
          <a:ea typeface="Arial"/>
          <a:cs typeface="Arial"/>
          <a:sym typeface="Arial"/>
        </a:defRPr>
      </a:lvl6pPr>
      <a:lvl7pPr marL="3153599" marR="0" indent="-345600" algn="l" defTabSz="914400" rtl="0" latinLnBrk="0">
        <a:lnSpc>
          <a:spcPct val="100000"/>
        </a:lnSpc>
        <a:spcBef>
          <a:spcPts val="1400"/>
        </a:spcBef>
        <a:spcAft>
          <a:spcPts val="0"/>
        </a:spcAft>
        <a:buClr>
          <a:srgbClr val="000000"/>
        </a:buClr>
        <a:buSzPct val="45000"/>
        <a:buFont typeface="Wingdings"/>
        <a:buChar char=""/>
        <a:tabLst/>
        <a:defRPr sz="3200" b="0" i="0" u="none" strike="noStrike" cap="none" spc="-1"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1400"/>
        </a:spcBef>
        <a:spcAft>
          <a:spcPts val="0"/>
        </a:spcAft>
        <a:buClr>
          <a:srgbClr val="000000"/>
        </a:buClr>
        <a:buSzTx/>
        <a:buFont typeface="Wingdings"/>
        <a:buNone/>
        <a:tabLst/>
        <a:defRPr sz="3200" b="0" i="0" u="none" strike="noStrike" cap="none" spc="-1"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1400"/>
        </a:spcBef>
        <a:spcAft>
          <a:spcPts val="0"/>
        </a:spcAft>
        <a:buClr>
          <a:srgbClr val="000000"/>
        </a:buClr>
        <a:buSzTx/>
        <a:buFont typeface="Wingdings"/>
        <a:buNone/>
        <a:tabLst/>
        <a:defRPr sz="3200" b="0" i="0" u="none" strike="noStrike" cap="none" spc="-1"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 y="0"/>
            <a:ext cx="12191402" cy="6857280"/>
          </a:xfrm>
          <a:prstGeom prst="rect">
            <a:avLst/>
          </a:prstGeom>
          <a:solidFill>
            <a:srgbClr val="FFFFFF"/>
          </a:solidFill>
          <a:ln w="12700">
            <a:miter lim="400000"/>
          </a:ln>
        </p:spPr>
        <p:txBody>
          <a:bodyPr lIns="45719" rIns="45719"/>
          <a:lstStyle/>
          <a:p>
            <a:endParaRPr/>
          </a:p>
        </p:txBody>
      </p:sp>
      <p:sp>
        <p:nvSpPr>
          <p:cNvPr id="281" name="CustomShape 2"/>
          <p:cNvSpPr/>
          <p:nvPr/>
        </p:nvSpPr>
        <p:spPr>
          <a:xfrm>
            <a:off x="5286959" y="409319"/>
            <a:ext cx="6748562" cy="368532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b">
            <a:normAutofit/>
          </a:bodyPr>
          <a:lstStyle>
            <a:lvl1pPr algn="ctr">
              <a:lnSpc>
                <a:spcPct val="90000"/>
              </a:lnSpc>
              <a:defRPr sz="6500" spc="-100">
                <a:solidFill>
                  <a:srgbClr val="262626"/>
                </a:solidFill>
                <a:latin typeface="Times New Roman"/>
                <a:ea typeface="Times New Roman"/>
                <a:cs typeface="Times New Roman"/>
                <a:sym typeface="Times New Roman"/>
              </a:defRPr>
            </a:lvl1pPr>
          </a:lstStyle>
          <a:p>
            <a:r>
              <a:t>Women's rights are not always women's opportunities</a:t>
            </a:r>
          </a:p>
        </p:txBody>
      </p:sp>
      <p:sp>
        <p:nvSpPr>
          <p:cNvPr id="282" name="CustomShape 3"/>
          <p:cNvSpPr/>
          <p:nvPr/>
        </p:nvSpPr>
        <p:spPr>
          <a:xfrm>
            <a:off x="5289839" y="4672800"/>
            <a:ext cx="6268682" cy="178704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ormAutofit/>
          </a:bodyPr>
          <a:lstStyle/>
          <a:p>
            <a:pPr algn="ctr">
              <a:lnSpc>
                <a:spcPct val="110000"/>
              </a:lnSpc>
              <a:spcBef>
                <a:spcPts val="1100"/>
              </a:spcBef>
              <a:defRPr sz="2800" b="1" cap="all" spc="100">
                <a:solidFill>
                  <a:srgbClr val="262626"/>
                </a:solidFill>
                <a:latin typeface="Franklin Gothic Book"/>
                <a:ea typeface="Franklin Gothic Book"/>
                <a:cs typeface="Franklin Gothic Book"/>
                <a:sym typeface="Franklin Gothic Book"/>
              </a:defRPr>
            </a:pPr>
            <a:r>
              <a:t>Haini Tammeoks</a:t>
            </a:r>
            <a:endParaRPr spc="-1"/>
          </a:p>
          <a:p>
            <a:pPr algn="ctr">
              <a:lnSpc>
                <a:spcPct val="110000"/>
              </a:lnSpc>
              <a:spcBef>
                <a:spcPts val="1100"/>
              </a:spcBef>
              <a:defRPr sz="2000" cap="all" spc="100">
                <a:latin typeface="Times New Roman"/>
                <a:ea typeface="Times New Roman"/>
                <a:cs typeface="Times New Roman"/>
                <a:sym typeface="Times New Roman"/>
              </a:defRPr>
            </a:pPr>
            <a:r>
              <a:t>pärnu Women's Support Centre</a:t>
            </a:r>
            <a:endParaRPr spc="-1"/>
          </a:p>
          <a:p>
            <a:pPr algn="ctr">
              <a:lnSpc>
                <a:spcPct val="110000"/>
              </a:lnSpc>
              <a:spcBef>
                <a:spcPts val="1100"/>
              </a:spcBef>
              <a:defRPr sz="2400" cap="all" spc="100">
                <a:solidFill>
                  <a:srgbClr val="262626"/>
                </a:solidFill>
                <a:latin typeface="Franklin Gothic Book"/>
                <a:ea typeface="Franklin Gothic Book"/>
                <a:cs typeface="Franklin Gothic Book"/>
                <a:sym typeface="Franklin Gothic Book"/>
              </a:defRPr>
            </a:pPr>
            <a:r>
              <a:t>4.04.2022</a:t>
            </a:r>
          </a:p>
        </p:txBody>
      </p:sp>
      <p:pic>
        <p:nvPicPr>
          <p:cNvPr id="283" name="Pilt 4" descr="Pilt 4"/>
          <p:cNvPicPr>
            <a:picLocks noChangeAspect="1"/>
          </p:cNvPicPr>
          <p:nvPr/>
        </p:nvPicPr>
        <p:blipFill>
          <a:blip r:embed="rId2"/>
          <a:stretch>
            <a:fillRect/>
          </a:stretch>
        </p:blipFill>
        <p:spPr>
          <a:xfrm>
            <a:off x="0" y="0"/>
            <a:ext cx="4634640" cy="6857280"/>
          </a:xfrm>
          <a:prstGeom prst="rect">
            <a:avLst/>
          </a:prstGeom>
          <a:ln w="12700">
            <a:miter lim="400000"/>
          </a:ln>
        </p:spPr>
      </p:pic>
      <p:sp>
        <p:nvSpPr>
          <p:cNvPr id="284" name="Line 4"/>
          <p:cNvSpPr/>
          <p:nvPr/>
        </p:nvSpPr>
        <p:spPr>
          <a:xfrm>
            <a:off x="5427719" y="4498919"/>
            <a:ext cx="5635802" cy="1"/>
          </a:xfrm>
          <a:prstGeom prst="line">
            <a:avLst/>
          </a:prstGeom>
          <a:ln>
            <a:solidFill>
              <a:srgbClr val="404040"/>
            </a:solidFill>
          </a:ln>
        </p:spPr>
        <p:txBody>
          <a:bodyPr lIns="45719" rIns="45719"/>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1439" y="0"/>
            <a:ext cx="12191402" cy="6857280"/>
          </a:xfrm>
          <a:prstGeom prst="rect">
            <a:avLst/>
          </a:prstGeom>
          <a:solidFill>
            <a:schemeClr val="accent1"/>
          </a:solidFill>
          <a:ln w="12700">
            <a:miter lim="400000"/>
          </a:ln>
        </p:spPr>
        <p:txBody>
          <a:bodyPr lIns="45719" rIns="45719"/>
          <a:lstStyle/>
          <a:p>
            <a:endParaRPr/>
          </a:p>
        </p:txBody>
      </p:sp>
      <p:sp>
        <p:nvSpPr>
          <p:cNvPr id="287" name="CustomShape 2"/>
          <p:cNvSpPr/>
          <p:nvPr/>
        </p:nvSpPr>
        <p:spPr>
          <a:xfrm>
            <a:off x="1097280" y="991535"/>
            <a:ext cx="10769401" cy="342629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ctr">
            <a:spAutoFit/>
          </a:bodyPr>
          <a:lstStyle/>
          <a:p>
            <a:pPr>
              <a:lnSpc>
                <a:spcPct val="90000"/>
              </a:lnSpc>
              <a:defRPr sz="6000" spc="-52">
                <a:solidFill>
                  <a:srgbClr val="FFFFFF"/>
                </a:solidFill>
                <a:latin typeface="Bookman Old Style"/>
                <a:ea typeface="Bookman Old Style"/>
                <a:cs typeface="Bookman Old Style"/>
                <a:sym typeface="Bookman Old Style"/>
              </a:defRPr>
            </a:pPr>
            <a:r>
              <a:t>„The one, who can move mountains, starts with moving small stones“</a:t>
            </a:r>
            <a:br/>
            <a:endParaRPr/>
          </a:p>
        </p:txBody>
      </p:sp>
      <p:sp>
        <p:nvSpPr>
          <p:cNvPr id="288" name="CustomShape 3"/>
          <p:cNvSpPr/>
          <p:nvPr/>
        </p:nvSpPr>
        <p:spPr>
          <a:xfrm>
            <a:off x="1440" y="4952879"/>
            <a:ext cx="12188160" cy="1904401"/>
          </a:xfrm>
          <a:prstGeom prst="rect">
            <a:avLst/>
          </a:prstGeom>
          <a:solidFill>
            <a:srgbClr val="262626"/>
          </a:solidFill>
          <a:ln w="12700">
            <a:miter lim="400000"/>
          </a:ln>
        </p:spPr>
        <p:txBody>
          <a:bodyPr lIns="45719" rIns="45719"/>
          <a:lstStyle/>
          <a:p>
            <a:endParaRPr/>
          </a:p>
        </p:txBody>
      </p:sp>
      <p:sp>
        <p:nvSpPr>
          <p:cNvPr id="289" name="CustomShape 4"/>
          <p:cNvSpPr/>
          <p:nvPr/>
        </p:nvSpPr>
        <p:spPr>
          <a:xfrm>
            <a:off x="1100160" y="5225400"/>
            <a:ext cx="10057680" cy="114228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ormAutofit/>
          </a:bodyPr>
          <a:lstStyle>
            <a:lvl1pPr>
              <a:lnSpc>
                <a:spcPct val="110000"/>
              </a:lnSpc>
              <a:spcBef>
                <a:spcPts val="1100"/>
              </a:spcBef>
              <a:defRPr sz="2400" cap="all" spc="100">
                <a:solidFill>
                  <a:srgbClr val="FFFFFF"/>
                </a:solidFill>
                <a:latin typeface="Franklin Gothic Book"/>
                <a:ea typeface="Franklin Gothic Book"/>
                <a:cs typeface="Franklin Gothic Book"/>
                <a:sym typeface="Franklin Gothic Book"/>
              </a:defRPr>
            </a:lvl1pPr>
          </a:lstStyle>
          <a:p>
            <a:r>
              <a:t>- chinese saying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874800" y="1928160"/>
            <a:ext cx="10982160" cy="42033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I lived in an abusive relationship with a Finnish man in Sweden for 10 years. At that time we had 5 children.</a:t>
            </a:r>
            <a:endParaRPr sz="2000" spc="-1"/>
          </a:p>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I was at home taking care of children and learning Swedish because I wanted to start a business.</a:t>
            </a:r>
            <a:endParaRPr sz="2000" spc="-1"/>
          </a:p>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I compiled and designed chidren`s craft book about how to create things from recyclable materials . </a:t>
            </a:r>
            <a:endParaRPr sz="2000" spc="-1"/>
          </a:p>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My man forbade it and destroyed all my work. </a:t>
            </a:r>
            <a:endParaRPr sz="2000" spc="-1"/>
          </a:p>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My man also forbade children to attent kindergarten and school. So i became home teacher for my children, so i could develop my creativity with them. The children were not allowed to go to school and kindergarten, because then the children would have suddenly been told what was going on at home.</a:t>
            </a:r>
            <a:endParaRPr sz="2000" spc="-1"/>
          </a:p>
          <a:p>
            <a:pPr marL="91439" indent="-90719">
              <a:lnSpc>
                <a:spcPct val="110000"/>
              </a:lnSpc>
              <a:spcBef>
                <a:spcPts val="1100"/>
              </a:spcBef>
              <a:buClr>
                <a:schemeClr val="accent1"/>
              </a:buClr>
              <a:buSzPct val="100000"/>
              <a:buFont typeface="Trebuchet MS"/>
              <a:buChar char=" "/>
              <a:defRPr sz="1200" spc="-100">
                <a:solidFill>
                  <a:srgbClr val="404040"/>
                </a:solidFill>
                <a:latin typeface="Franklin Gothic Book"/>
                <a:ea typeface="Franklin Gothic Book"/>
                <a:cs typeface="Franklin Gothic Book"/>
                <a:sym typeface="Franklin Gothic Book"/>
              </a:defRPr>
            </a:pPr>
            <a:r>
              <a:t>Another reason was that the state supported homeschooling with money. </a:t>
            </a:r>
            <a:endParaRPr sz="2000" spc="-1"/>
          </a:p>
          <a:p>
            <a:pPr marL="91439" indent="-90719">
              <a:lnSpc>
                <a:spcPct val="110000"/>
              </a:lnSpc>
              <a:spcBef>
                <a:spcPts val="1100"/>
              </a:spcBef>
              <a:buClr>
                <a:schemeClr val="accent1"/>
              </a:buClr>
              <a:buSzPct val="100000"/>
              <a:buFont typeface="Trebuchet MS"/>
              <a:buChar char=" "/>
              <a:defRPr sz="1200" b="1" spc="-100">
                <a:solidFill>
                  <a:srgbClr val="404040"/>
                </a:solidFill>
                <a:latin typeface="Franklin Gothic Book"/>
                <a:ea typeface="Franklin Gothic Book"/>
                <a:cs typeface="Franklin Gothic Book"/>
                <a:sym typeface="Franklin Gothic Book"/>
              </a:defRPr>
            </a:pPr>
            <a:r>
              <a:t>I was not allowed to be an entrepreneur because my life was controlled by an abusive man.</a:t>
            </a:r>
          </a:p>
        </p:txBody>
      </p:sp>
      <p:sp>
        <p:nvSpPr>
          <p:cNvPr id="292" name="CustomShape 2"/>
          <p:cNvSpPr/>
          <p:nvPr/>
        </p:nvSpPr>
        <p:spPr>
          <a:xfrm>
            <a:off x="8218440" y="6521962"/>
            <a:ext cx="2584081" cy="214156"/>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ctr">
            <a:spAutoFit/>
          </a:bodyPr>
          <a:lstStyle>
            <a:lvl1pPr algn="r">
              <a:defRPr sz="800" spc="-1">
                <a:solidFill>
                  <a:srgbClr val="FFFFFF"/>
                </a:solidFill>
                <a:latin typeface="Franklin Gothic Book"/>
                <a:ea typeface="Franklin Gothic Book"/>
                <a:cs typeface="Franklin Gothic Book"/>
                <a:sym typeface="Franklin Gothic Book"/>
              </a:defRPr>
            </a:lvl1pPr>
          </a:lstStyle>
          <a:p>
            <a:r>
              <a:t>03.04.2022</a:t>
            </a:r>
          </a:p>
        </p:txBody>
      </p:sp>
      <p:sp>
        <p:nvSpPr>
          <p:cNvPr id="293" name="CustomShape 3"/>
          <p:cNvSpPr/>
          <p:nvPr/>
        </p:nvSpPr>
        <p:spPr>
          <a:xfrm>
            <a:off x="1080000" y="799820"/>
            <a:ext cx="10057680" cy="7885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b">
            <a:spAutoFit/>
          </a:bodyPr>
          <a:lstStyle>
            <a:lvl1pPr>
              <a:defRPr sz="4700" spc="-52">
                <a:solidFill>
                  <a:srgbClr val="404040"/>
                </a:solidFill>
                <a:latin typeface="Bookman Old Style"/>
                <a:ea typeface="Bookman Old Style"/>
                <a:cs typeface="Bookman Old Style"/>
                <a:sym typeface="Bookman Old Style"/>
              </a:defRPr>
            </a:lvl1pPr>
          </a:lstStyle>
          <a:p>
            <a:r>
              <a:t>Right to be an entrepreneur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1097280" y="-66070"/>
            <a:ext cx="10057681" cy="141715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b">
            <a:spAutoFit/>
          </a:bodyPr>
          <a:lstStyle>
            <a:lvl1pPr>
              <a:lnSpc>
                <a:spcPct val="90000"/>
              </a:lnSpc>
              <a:defRPr sz="4700" spc="-52">
                <a:solidFill>
                  <a:srgbClr val="404040"/>
                </a:solidFill>
                <a:latin typeface="Bookman Old Style"/>
                <a:ea typeface="Bookman Old Style"/>
                <a:cs typeface="Bookman Old Style"/>
                <a:sym typeface="Bookman Old Style"/>
              </a:defRPr>
            </a:lvl1pPr>
          </a:lstStyle>
          <a:p>
            <a:r>
              <a:t>Opportunities to be an entrepreneur</a:t>
            </a:r>
          </a:p>
        </p:txBody>
      </p:sp>
      <p:sp>
        <p:nvSpPr>
          <p:cNvPr id="296" name="CustomShape 2"/>
          <p:cNvSpPr/>
          <p:nvPr/>
        </p:nvSpPr>
        <p:spPr>
          <a:xfrm>
            <a:off x="804960" y="1928160"/>
            <a:ext cx="11140920" cy="43130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In 2011, I had the opportunity to come to Estonia, to the Pärnu Woman`s shelter with my children and from that moment I had the opportunity to decide on my own life. </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 studied to be a manicurist and started my career as entrepreneur in 2014. </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In addition I do various creative activities, candles, weaving of paper. </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 can`t rent separate rooms today and that`s why I work from home. </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 also work for a small restorant.</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I need to support 5 children, there are no supprt from their dad, which puts a lot of restrictions on me.</a:t>
            </a:r>
          </a:p>
          <a:p>
            <a:pPr marL="91439" indent="-90720">
              <a:lnSpc>
                <a:spcPct val="110000"/>
              </a:lnSpc>
              <a:spcBef>
                <a:spcPts val="1100"/>
              </a:spcBef>
              <a:buClr>
                <a:schemeClr val="accent1"/>
              </a:buClr>
              <a:buSzPct val="100000"/>
              <a:buFont typeface="Trebuchet MS"/>
              <a:buChar char=" "/>
              <a:defRPr sz="2000" b="1" spc="-1">
                <a:solidFill>
                  <a:srgbClr val="404040"/>
                </a:solidFill>
                <a:latin typeface="Franklin Gothic Book"/>
                <a:ea typeface="Franklin Gothic Book"/>
                <a:cs typeface="Franklin Gothic Book"/>
                <a:sym typeface="Franklin Gothic Book"/>
              </a:defRPr>
            </a:pPr>
            <a:r>
              <a:t>Now I want to use all the rights and opportunities to continue and grow small business.</a:t>
            </a:r>
          </a:p>
          <a:p>
            <a:pPr marL="91439" indent="-90720">
              <a:lnSpc>
                <a:spcPct val="110000"/>
              </a:lnSpc>
              <a:spcBef>
                <a:spcPts val="1100"/>
              </a:spcBef>
              <a:buClr>
                <a:schemeClr val="accent1"/>
              </a:buClr>
              <a:buSzPct val="100000"/>
              <a:buFont typeface="Trebuchet MS"/>
              <a:buChar char=" "/>
              <a:defRPr sz="2000" b="1" spc="-1">
                <a:solidFill>
                  <a:srgbClr val="404040"/>
                </a:solidFill>
                <a:latin typeface="Franklin Gothic Book"/>
                <a:ea typeface="Franklin Gothic Book"/>
                <a:cs typeface="Franklin Gothic Book"/>
                <a:sym typeface="Franklin Gothic Book"/>
              </a:defRPr>
            </a:pPr>
            <a:r>
              <a:t> </a:t>
            </a:r>
          </a:p>
        </p:txBody>
      </p:sp>
      <p:sp>
        <p:nvSpPr>
          <p:cNvPr id="297" name="CustomShape 3"/>
          <p:cNvSpPr/>
          <p:nvPr/>
        </p:nvSpPr>
        <p:spPr>
          <a:xfrm>
            <a:off x="8218440" y="6521962"/>
            <a:ext cx="2584081" cy="214156"/>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ctr">
            <a:spAutoFit/>
          </a:bodyPr>
          <a:lstStyle>
            <a:lvl1pPr algn="r">
              <a:defRPr sz="800" spc="-1">
                <a:solidFill>
                  <a:srgbClr val="FFFFFF"/>
                </a:solidFill>
                <a:latin typeface="Franklin Gothic Book"/>
                <a:ea typeface="Franklin Gothic Book"/>
                <a:cs typeface="Franklin Gothic Book"/>
                <a:sym typeface="Franklin Gothic Book"/>
              </a:defRPr>
            </a:lvl1pPr>
          </a:lstStyle>
          <a:p>
            <a:r>
              <a:t>03.04.2022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097279" y="582379"/>
            <a:ext cx="10560602" cy="7885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b">
            <a:spAutoFit/>
          </a:bodyPr>
          <a:lstStyle>
            <a:lvl1pPr>
              <a:lnSpc>
                <a:spcPct val="90000"/>
              </a:lnSpc>
              <a:defRPr sz="4700" spc="-52">
                <a:solidFill>
                  <a:srgbClr val="404040"/>
                </a:solidFill>
                <a:latin typeface="Bookman Old Style"/>
                <a:ea typeface="Bookman Old Style"/>
                <a:cs typeface="Bookman Old Style"/>
                <a:sym typeface="Bookman Old Style"/>
              </a:defRPr>
            </a:lvl1pPr>
          </a:lstStyle>
          <a:p>
            <a:r>
              <a:t>Needs for starting a business</a:t>
            </a:r>
          </a:p>
        </p:txBody>
      </p:sp>
      <p:sp>
        <p:nvSpPr>
          <p:cNvPr id="300" name="CustomShape 2"/>
          <p:cNvSpPr/>
          <p:nvPr/>
        </p:nvSpPr>
        <p:spPr>
          <a:xfrm>
            <a:off x="885959" y="2016000"/>
            <a:ext cx="10634042" cy="39650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lnSpc>
                <a:spcPct val="110000"/>
              </a:lnSpc>
              <a:spcBef>
                <a:spcPts val="1100"/>
              </a:spcBef>
              <a:defRPr sz="2000" spc="-100">
                <a:solidFill>
                  <a:srgbClr val="404040"/>
                </a:solidFill>
                <a:latin typeface="Franklin Gothic Book"/>
                <a:ea typeface="Franklin Gothic Book"/>
                <a:cs typeface="Franklin Gothic Book"/>
                <a:sym typeface="Franklin Gothic Book"/>
              </a:defRPr>
            </a:pPr>
            <a:r>
              <a:t>I needed living space that could accommodate 5 children and I would have room to provide beauty services.</a:t>
            </a:r>
            <a:endParaRPr spc="-1"/>
          </a:p>
          <a:p>
            <a:pPr>
              <a:lnSpc>
                <a:spcPct val="110000"/>
              </a:lnSpc>
              <a:spcBef>
                <a:spcPts val="1100"/>
              </a:spcBef>
              <a:defRPr sz="2000" spc="-100">
                <a:solidFill>
                  <a:srgbClr val="404040"/>
                </a:solidFill>
                <a:latin typeface="Franklin Gothic Book"/>
                <a:ea typeface="Franklin Gothic Book"/>
                <a:cs typeface="Franklin Gothic Book"/>
                <a:sym typeface="Franklin Gothic Book"/>
              </a:defRPr>
            </a:pPr>
            <a:r>
              <a:t>Money was needed to buy tools and equipment (desk, chair, lighting, power tools). It cannot be forgotten that I had 5 children in full support, whose needs grew on a daily basis.</a:t>
            </a:r>
            <a:endParaRPr spc="-1"/>
          </a:p>
          <a:p>
            <a:pPr>
              <a:lnSpc>
                <a:spcPct val="110000"/>
              </a:lnSpc>
              <a:spcBef>
                <a:spcPts val="1100"/>
              </a:spcBef>
              <a:defRPr sz="2000" spc="-100">
                <a:solidFill>
                  <a:srgbClr val="404040"/>
                </a:solidFill>
                <a:latin typeface="Franklin Gothic Book"/>
                <a:ea typeface="Franklin Gothic Book"/>
                <a:cs typeface="Franklin Gothic Book"/>
                <a:sym typeface="Franklin Gothic Book"/>
              </a:defRPr>
            </a:pPr>
            <a:r>
              <a:t>Time was needed, because I also went to a paid job.</a:t>
            </a:r>
            <a:endParaRPr spc="-1"/>
          </a:p>
          <a:p>
            <a:pPr>
              <a:lnSpc>
                <a:spcPct val="110000"/>
              </a:lnSpc>
              <a:spcBef>
                <a:spcPts val="1100"/>
              </a:spcBef>
              <a:defRPr sz="2000" spc="-100">
                <a:solidFill>
                  <a:srgbClr val="404040"/>
                </a:solidFill>
                <a:latin typeface="Franklin Gothic Book"/>
                <a:ea typeface="Franklin Gothic Book"/>
                <a:cs typeface="Franklin Gothic Book"/>
                <a:sym typeface="Franklin Gothic Book"/>
              </a:defRPr>
            </a:pPr>
            <a:r>
              <a:t>It was necessary to continue training and improve myself.</a:t>
            </a:r>
            <a:endParaRPr spc="-1"/>
          </a:p>
          <a:p>
            <a:pPr>
              <a:lnSpc>
                <a:spcPct val="110000"/>
              </a:lnSpc>
              <a:spcBef>
                <a:spcPts val="1100"/>
              </a:spcBef>
              <a:defRPr sz="2000" spc="-100">
                <a:solidFill>
                  <a:srgbClr val="404040"/>
                </a:solidFill>
                <a:latin typeface="Franklin Gothic Book"/>
                <a:ea typeface="Franklin Gothic Book"/>
                <a:cs typeface="Franklin Gothic Book"/>
                <a:sym typeface="Franklin Gothic Book"/>
              </a:defRPr>
            </a:pPr>
            <a:r>
              <a:t>There was a need for clients and networks to procure materials.</a:t>
            </a:r>
            <a:endParaRPr spc="-1"/>
          </a:p>
          <a:p>
            <a:pPr>
              <a:lnSpc>
                <a:spcPct val="110000"/>
              </a:lnSpc>
              <a:spcBef>
                <a:spcPts val="1100"/>
              </a:spcBef>
              <a:defRPr sz="2000" b="1" spc="-100">
                <a:solidFill>
                  <a:srgbClr val="404040"/>
                </a:solidFill>
                <a:latin typeface="Franklin Gothic Book"/>
                <a:ea typeface="Franklin Gothic Book"/>
                <a:cs typeface="Franklin Gothic Book"/>
                <a:sym typeface="Franklin Gothic Book"/>
              </a:defRPr>
            </a:pPr>
            <a:r>
              <a:t>The needs were mapped and didn`t stop me.</a:t>
            </a:r>
          </a:p>
        </p:txBody>
      </p:sp>
      <p:sp>
        <p:nvSpPr>
          <p:cNvPr id="301" name="CustomShape 3"/>
          <p:cNvSpPr/>
          <p:nvPr/>
        </p:nvSpPr>
        <p:spPr>
          <a:xfrm>
            <a:off x="8218440" y="6521962"/>
            <a:ext cx="2584081" cy="214156"/>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ctr">
            <a:spAutoFit/>
          </a:bodyPr>
          <a:lstStyle>
            <a:lvl1pPr algn="r">
              <a:defRPr sz="800" spc="-1">
                <a:solidFill>
                  <a:srgbClr val="FFFFFF"/>
                </a:solidFill>
                <a:latin typeface="Franklin Gothic Book"/>
                <a:ea typeface="Franklin Gothic Book"/>
                <a:cs typeface="Franklin Gothic Book"/>
                <a:sym typeface="Franklin Gothic Book"/>
              </a:defRPr>
            </a:lvl1pPr>
          </a:lstStyle>
          <a:p>
            <a:r>
              <a:t>03.04.2022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097280" y="632060"/>
            <a:ext cx="10057681" cy="7885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b">
            <a:spAutoFit/>
          </a:bodyPr>
          <a:lstStyle>
            <a:lvl1pPr>
              <a:lnSpc>
                <a:spcPct val="90000"/>
              </a:lnSpc>
              <a:defRPr sz="4700" spc="-52">
                <a:solidFill>
                  <a:srgbClr val="404040"/>
                </a:solidFill>
                <a:latin typeface="Bookman Old Style"/>
                <a:ea typeface="Bookman Old Style"/>
                <a:cs typeface="Bookman Old Style"/>
                <a:sym typeface="Bookman Old Style"/>
              </a:defRPr>
            </a:lvl1pPr>
          </a:lstStyle>
          <a:p>
            <a:r>
              <a:t>I am an entrepreneur</a:t>
            </a:r>
          </a:p>
        </p:txBody>
      </p:sp>
      <p:sp>
        <p:nvSpPr>
          <p:cNvPr id="304" name="CustomShape 2"/>
          <p:cNvSpPr/>
          <p:nvPr/>
        </p:nvSpPr>
        <p:spPr>
          <a:xfrm>
            <a:off x="1097280" y="1977839"/>
            <a:ext cx="10819080" cy="39800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Today I own a 4-room apartment.</a:t>
            </a:r>
          </a:p>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I continue to provide beauty services and i have my own clients</a:t>
            </a:r>
          </a:p>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I belong to many networks.</a:t>
            </a:r>
          </a:p>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I belong to the Pärnu loan group this year. Desire to expand my business.</a:t>
            </a:r>
          </a:p>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I can support myself and my children.</a:t>
            </a:r>
          </a:p>
          <a:p>
            <a:pPr>
              <a:lnSpc>
                <a:spcPct val="110000"/>
              </a:lnSpc>
              <a:spcBef>
                <a:spcPts val="1100"/>
              </a:spcBef>
              <a:defRPr sz="2000" spc="-1">
                <a:solidFill>
                  <a:srgbClr val="404040"/>
                </a:solidFill>
                <a:latin typeface="Franklin Gothic Book"/>
                <a:ea typeface="Franklin Gothic Book"/>
                <a:cs typeface="Franklin Gothic Book"/>
                <a:sym typeface="Franklin Gothic Book"/>
              </a:defRPr>
            </a:pPr>
            <a:r>
              <a:t>I study social work and rehabilitation at college</a:t>
            </a:r>
          </a:p>
          <a:p>
            <a:pPr>
              <a:lnSpc>
                <a:spcPct val="110000"/>
              </a:lnSpc>
              <a:spcBef>
                <a:spcPts val="1100"/>
              </a:spcBef>
              <a:defRPr sz="2000" b="1" spc="-1">
                <a:solidFill>
                  <a:srgbClr val="404040"/>
                </a:solidFill>
                <a:latin typeface="Franklin Gothic Book"/>
                <a:ea typeface="Franklin Gothic Book"/>
                <a:cs typeface="Franklin Gothic Book"/>
                <a:sym typeface="Franklin Gothic Book"/>
              </a:defRPr>
            </a:pPr>
            <a:r>
              <a:t>I am enterprising and I am an entrepreneur. I know that many woman living in violent relationships today do not have the opportunity to realize their entrepreneurial potential.</a:t>
            </a:r>
            <a:r>
              <a:rPr b="0"/>
              <a:t> </a:t>
            </a:r>
          </a:p>
          <a:p>
            <a:pPr marL="91439" indent="-90720">
              <a:lnSpc>
                <a:spcPct val="110000"/>
              </a:lnSpc>
              <a:spcBef>
                <a:spcPts val="1100"/>
              </a:spcBef>
              <a:buClr>
                <a:schemeClr val="accent1"/>
              </a:buClr>
              <a:buSzPct val="100000"/>
              <a:buFont typeface="Trebuchet MS"/>
              <a:buChar char=" "/>
              <a:defRPr sz="2000" spc="-1">
                <a:solidFill>
                  <a:srgbClr val="404040"/>
                </a:solidFill>
                <a:latin typeface="Franklin Gothic Book"/>
                <a:ea typeface="Franklin Gothic Book"/>
                <a:cs typeface="Franklin Gothic Book"/>
                <a:sym typeface="Franklin Gothic Book"/>
              </a:defRPr>
            </a:pPr>
            <a:r>
              <a:t> </a:t>
            </a:r>
          </a:p>
        </p:txBody>
      </p:sp>
      <p:sp>
        <p:nvSpPr>
          <p:cNvPr id="305" name="CustomShape 3"/>
          <p:cNvSpPr/>
          <p:nvPr/>
        </p:nvSpPr>
        <p:spPr>
          <a:xfrm>
            <a:off x="8218440" y="6531682"/>
            <a:ext cx="2584081" cy="214156"/>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nchor="ctr">
            <a:spAutoFit/>
          </a:bodyPr>
          <a:lstStyle>
            <a:lvl1pPr algn="r">
              <a:defRPr sz="800" spc="-1">
                <a:solidFill>
                  <a:srgbClr val="FFFFFF"/>
                </a:solidFill>
                <a:latin typeface="Franklin Gothic Book"/>
                <a:ea typeface="Franklin Gothic Book"/>
                <a:cs typeface="Franklin Gothic Book"/>
                <a:sym typeface="Franklin Gothic Book"/>
              </a:defRPr>
            </a:lvl1pPr>
          </a:lstStyle>
          <a:p>
            <a:r>
              <a:t>03.04.2022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p:nvPr/>
        </p:nvSpPr>
        <p:spPr>
          <a:xfrm>
            <a:off x="2952000" y="2447999"/>
            <a:ext cx="5904001" cy="1800002"/>
          </a:xfrm>
          <a:prstGeom prst="rect">
            <a:avLst/>
          </a:prstGeom>
          <a:ln w="12700">
            <a:miter lim="400000"/>
          </a:ln>
          <a:effectLst>
            <a:outerShdw dist="152735" dir="2700000" rotWithShape="0">
              <a:srgbClr val="868686"/>
            </a:outerShdw>
          </a:effectLst>
          <a:extLst>
            <a:ext uri="{C572A759-6A51-4108-AA02-DFA0A04FC94B}">
              <ma14:wrappingTextBoxFlag xmlns:ma14="http://schemas.microsoft.com/office/mac/drawingml/2011/main" xmlns="" val="1"/>
            </a:ext>
          </a:extLst>
        </p:spPr>
        <p:txBody>
          <a:bodyPr lIns="0" tIns="0" rIns="0" bIns="0" anchor="ctr">
            <a:normAutofit/>
          </a:bodyPr>
          <a:lstStyle>
            <a:lvl1pPr algn="ctr">
              <a:defRPr sz="7000" spc="-100">
                <a:latin typeface="Arial Black"/>
                <a:ea typeface="Arial Black"/>
                <a:cs typeface="Arial Black"/>
                <a:sym typeface="Arial Black"/>
              </a:defRPr>
            </a:lvl1pPr>
          </a:lstStyle>
          <a:p>
            <a:r>
              <a:t>Thank you!</a:t>
            </a:r>
            <a:endParaRPr sz="2400" spc="-1">
              <a:latin typeface="Times New Roman"/>
              <a:ea typeface="Times New Roman"/>
              <a:cs typeface="Times New Roman"/>
              <a:sym typeface="Times New Roman"/>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9BA8B7"/>
      </a:accent1>
      <a:accent2>
        <a:srgbClr val="E6A02E"/>
      </a:accent2>
      <a:accent3>
        <a:srgbClr val="BF6A3B"/>
      </a:accent3>
      <a:accent4>
        <a:srgbClr val="92987A"/>
      </a:accent4>
      <a:accent5>
        <a:srgbClr val="857659"/>
      </a:accent5>
      <a:accent6>
        <a:srgbClr val="A0988C"/>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9BA8B7"/>
      </a:accent1>
      <a:accent2>
        <a:srgbClr val="E6A02E"/>
      </a:accent2>
      <a:accent3>
        <a:srgbClr val="BF6A3B"/>
      </a:accent3>
      <a:accent4>
        <a:srgbClr val="92987A"/>
      </a:accent4>
      <a:accent5>
        <a:srgbClr val="857659"/>
      </a:accent5>
      <a:accent6>
        <a:srgbClr val="A0988C"/>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Bredbild</PresentationFormat>
  <Paragraphs>44</Paragraphs>
  <Slides>7</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vt:i4>
      </vt:variant>
    </vt:vector>
  </HeadingPairs>
  <TitlesOfParts>
    <vt:vector size="17" baseType="lpstr">
      <vt:lpstr>Arial</vt:lpstr>
      <vt:lpstr>Arial Black</vt:lpstr>
      <vt:lpstr>Bookman Old Style</vt:lpstr>
      <vt:lpstr>Franklin Gothic Book</vt:lpstr>
      <vt:lpstr>Helvetica</vt:lpstr>
      <vt:lpstr>Helvetica Neue</vt:lpstr>
      <vt:lpstr>Times New Roman</vt:lpstr>
      <vt:lpstr>Trebuchet MS</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Britt-Marie</dc:creator>
  <cp:lastModifiedBy>Britt-Marie Söderberg Torstensson</cp:lastModifiedBy>
  <cp:revision>1</cp:revision>
  <dcterms:modified xsi:type="dcterms:W3CDTF">2022-04-04T07:43:10Z</dcterms:modified>
</cp:coreProperties>
</file>